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383" r:id="rId3"/>
    <p:sldId id="400" r:id="rId4"/>
    <p:sldId id="380" r:id="rId5"/>
    <p:sldId id="397" r:id="rId6"/>
    <p:sldId id="264" r:id="rId7"/>
    <p:sldId id="371" r:id="rId8"/>
    <p:sldId id="402" r:id="rId9"/>
    <p:sldId id="399" r:id="rId10"/>
    <p:sldId id="373" r:id="rId11"/>
    <p:sldId id="398" r:id="rId12"/>
    <p:sldId id="401" r:id="rId13"/>
    <p:sldId id="388" r:id="rId14"/>
    <p:sldId id="391" r:id="rId15"/>
    <p:sldId id="392" r:id="rId16"/>
    <p:sldId id="393" r:id="rId17"/>
    <p:sldId id="394" r:id="rId18"/>
    <p:sldId id="395" r:id="rId19"/>
    <p:sldId id="390" r:id="rId20"/>
  </p:sldIdLst>
  <p:sldSz cx="18288000" cy="10287000"/>
  <p:notesSz cx="6858000" cy="9144000"/>
  <p:embeddedFontLst>
    <p:embeddedFont>
      <p:font typeface="Codec Pro Ultra-Bold" pitchFamily="2" charset="0"/>
      <p:regular r:id="rId22"/>
      <p:bold r:id="rId23"/>
    </p:embeddedFont>
    <p:embeddedFont>
      <p:font typeface="Frank Ruhl Libre Bold" pitchFamily="2" charset="-79"/>
      <p:regular r:id="rId24"/>
      <p:bold r:id="rId25"/>
    </p:embeddedFont>
    <p:embeddedFont>
      <p:font typeface="Le Jour Serif" panose="02000500000000000000" pitchFamily="2" charset="0"/>
      <p:regular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Montserrat Semi-Bold" pitchFamily="2" charset="77"/>
      <p:regular r:id="rId31"/>
      <p:bold r:id="rId32"/>
    </p:embeddedFont>
    <p:embeddedFont>
      <p:font typeface="Mukta Bold" panose="020B0000000000000000" pitchFamily="34" charset="77"/>
      <p:regular r:id="rId33"/>
      <p:bold r:id="rId34"/>
      <p:italic r:id="rId35"/>
    </p:embeddedFont>
    <p:embeddedFont>
      <p:font typeface="Mukta Regular" panose="020B0000000000000000" pitchFamily="34" charset="77"/>
      <p:regular r:id="rId36"/>
      <p:bold r:id="rId37"/>
    </p:embeddedFont>
    <p:embeddedFont>
      <p:font typeface="Segoe UI Black" panose="020F0502020204030204" pitchFamily="34" charset="0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2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D41"/>
    <a:srgbClr val="3E6843"/>
    <a:srgbClr val="588D5F"/>
    <a:srgbClr val="9DC08B"/>
    <a:srgbClr val="F6F9F3"/>
    <a:srgbClr val="1B5E20"/>
    <a:srgbClr val="5EB684"/>
    <a:srgbClr val="E48E4D"/>
    <a:srgbClr val="4CAEB7"/>
    <a:srgbClr val="81C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5825E-FC3E-7C4C-A620-AFDBC406A7D7}" v="1433" dt="2025-11-19T00:09:15.455"/>
  </p1510:revLst>
</p1510:revInfo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5"/>
    <p:restoredTop sz="94626"/>
  </p:normalViewPr>
  <p:slideViewPr>
    <p:cSldViewPr snapToGrid="0">
      <p:cViewPr varScale="1">
        <p:scale>
          <a:sx n="80" d="100"/>
          <a:sy n="80" d="100"/>
        </p:scale>
        <p:origin x="584" y="216"/>
      </p:cViewPr>
      <p:guideLst>
        <p:guide orient="horz" pos="2151"/>
        <p:guide pos="2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er Wang" userId="7be01caa-512b-48f8-9c92-fd1de25e65b3" providerId="ADAL" clId="{0BFF02CC-CF21-4C34-8E21-0030C3403159}"/>
    <pc:docChg chg="undo custSel addSld delSld modSld sldOrd modShowInfo">
      <pc:chgData name="Xier Wang" userId="7be01caa-512b-48f8-9c92-fd1de25e65b3" providerId="ADAL" clId="{0BFF02CC-CF21-4C34-8E21-0030C3403159}" dt="2025-11-08T09:25:51.755" v="1774" actId="692"/>
      <pc:docMkLst>
        <pc:docMk/>
      </pc:docMkLst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57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58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59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0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3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4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6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7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8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9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0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3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4"/>
        </pc:sldMkLst>
      </pc:sldChg>
      <pc:sldChg chg="addSp delSp modSp mod">
        <pc:chgData name="Xier Wang" userId="7be01caa-512b-48f8-9c92-fd1de25e65b3" providerId="ADAL" clId="{0BFF02CC-CF21-4C34-8E21-0030C3403159}" dt="2025-11-08T01:24:17.400" v="199" actId="1076"/>
        <pc:sldMkLst>
          <pc:docMk/>
          <pc:sldMk cId="0" sldId="275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6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0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3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4"/>
        </pc:sldMkLst>
      </pc:sldChg>
      <pc:sldChg chg="delSp modSp mod">
        <pc:chgData name="Xier Wang" userId="7be01caa-512b-48f8-9c92-fd1de25e65b3" providerId="ADAL" clId="{0BFF02CC-CF21-4C34-8E21-0030C3403159}" dt="2025-11-08T04:20:01.707" v="385" actId="20577"/>
        <pc:sldMkLst>
          <pc:docMk/>
          <pc:sldMk cId="0" sldId="285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6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8"/>
        </pc:sldMkLst>
      </pc:sldChg>
      <pc:sldChg chg="modSp mod">
        <pc:chgData name="Xier Wang" userId="7be01caa-512b-48f8-9c92-fd1de25e65b3" providerId="ADAL" clId="{0BFF02CC-CF21-4C34-8E21-0030C3403159}" dt="2025-11-08T04:21:33.279" v="387" actId="1076"/>
        <pc:sldMkLst>
          <pc:docMk/>
          <pc:sldMk cId="0" sldId="289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4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5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6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7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8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9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0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3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4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5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6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7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8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9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0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3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4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5"/>
        </pc:sldMkLst>
      </pc:sldChg>
      <pc:sldChg chg="modSp mod">
        <pc:chgData name="Xier Wang" userId="7be01caa-512b-48f8-9c92-fd1de25e65b3" providerId="ADAL" clId="{0BFF02CC-CF21-4C34-8E21-0030C3403159}" dt="2025-11-08T01:05:57.573" v="182" actId="113"/>
        <pc:sldMkLst>
          <pc:docMk/>
          <pc:sldMk cId="1342462953" sldId="328"/>
        </pc:sldMkLst>
      </pc:sldChg>
      <pc:sldChg chg="add del setBg">
        <pc:chgData name="Xier Wang" userId="7be01caa-512b-48f8-9c92-fd1de25e65b3" providerId="ADAL" clId="{0BFF02CC-CF21-4C34-8E21-0030C3403159}" dt="2025-11-08T01:03:52.257" v="87" actId="2696"/>
        <pc:sldMkLst>
          <pc:docMk/>
          <pc:sldMk cId="3080752228" sldId="332"/>
        </pc:sldMkLst>
      </pc:sldChg>
      <pc:sldChg chg="addSp delSp modSp add mod ord">
        <pc:chgData name="Xier Wang" userId="7be01caa-512b-48f8-9c92-fd1de25e65b3" providerId="ADAL" clId="{0BFF02CC-CF21-4C34-8E21-0030C3403159}" dt="2025-11-08T06:47:32.680" v="403" actId="478"/>
        <pc:sldMkLst>
          <pc:docMk/>
          <pc:sldMk cId="3996749429" sldId="332"/>
        </pc:sldMkLst>
      </pc:sldChg>
      <pc:sldChg chg="addSp delSp modSp add mod modTransition setBg modNotes">
        <pc:chgData name="Xier Wang" userId="7be01caa-512b-48f8-9c92-fd1de25e65b3" providerId="ADAL" clId="{0BFF02CC-CF21-4C34-8E21-0030C3403159}" dt="2025-11-08T01:47:00.215" v="351"/>
        <pc:sldMkLst>
          <pc:docMk/>
          <pc:sldMk cId="2218439542" sldId="333"/>
        </pc:sldMkLst>
      </pc:sldChg>
      <pc:sldChg chg="add setBg">
        <pc:chgData name="Xier Wang" userId="7be01caa-512b-48f8-9c92-fd1de25e65b3" providerId="ADAL" clId="{0BFF02CC-CF21-4C34-8E21-0030C3403159}" dt="2025-11-08T01:25:11.933" v="211"/>
        <pc:sldMkLst>
          <pc:docMk/>
          <pc:sldMk cId="2339132875" sldId="334"/>
        </pc:sldMkLst>
      </pc:sldChg>
      <pc:sldChg chg="addSp delSp modSp add mod modTransition setBg">
        <pc:chgData name="Xier Wang" userId="7be01caa-512b-48f8-9c92-fd1de25e65b3" providerId="ADAL" clId="{0BFF02CC-CF21-4C34-8E21-0030C3403159}" dt="2025-11-08T01:47:05.543" v="352"/>
        <pc:sldMkLst>
          <pc:docMk/>
          <pc:sldMk cId="763488549" sldId="335"/>
        </pc:sldMkLst>
      </pc:sldChg>
      <pc:sldChg chg="add setBg">
        <pc:chgData name="Xier Wang" userId="7be01caa-512b-48f8-9c92-fd1de25e65b3" providerId="ADAL" clId="{0BFF02CC-CF21-4C34-8E21-0030C3403159}" dt="2025-11-08T01:36:49.132" v="288"/>
        <pc:sldMkLst>
          <pc:docMk/>
          <pc:sldMk cId="1862249464" sldId="336"/>
        </pc:sldMkLst>
      </pc:sldChg>
      <pc:sldChg chg="add del setBg">
        <pc:chgData name="Xier Wang" userId="7be01caa-512b-48f8-9c92-fd1de25e65b3" providerId="ADAL" clId="{0BFF02CC-CF21-4C34-8E21-0030C3403159}" dt="2025-11-08T01:37:20.757" v="291" actId="47"/>
        <pc:sldMkLst>
          <pc:docMk/>
          <pc:sldMk cId="3722546147" sldId="337"/>
        </pc:sldMkLst>
      </pc:sldChg>
      <pc:sldChg chg="addSp delSp modSp add mod modTransition setBg">
        <pc:chgData name="Xier Wang" userId="7be01caa-512b-48f8-9c92-fd1de25e65b3" providerId="ADAL" clId="{0BFF02CC-CF21-4C34-8E21-0030C3403159}" dt="2025-11-08T01:47:08.402" v="353"/>
        <pc:sldMkLst>
          <pc:docMk/>
          <pc:sldMk cId="1563524369" sldId="338"/>
        </pc:sldMkLst>
      </pc:sldChg>
      <pc:sldChg chg="modSp add mod setBg modNotes">
        <pc:chgData name="Xier Wang" userId="7be01caa-512b-48f8-9c92-fd1de25e65b3" providerId="ADAL" clId="{0BFF02CC-CF21-4C34-8E21-0030C3403159}" dt="2025-11-08T06:46:58.704" v="396" actId="1076"/>
        <pc:sldMkLst>
          <pc:docMk/>
          <pc:sldMk cId="2014100780" sldId="339"/>
        </pc:sldMkLst>
      </pc:sldChg>
      <pc:sldChg chg="add del">
        <pc:chgData name="Xier Wang" userId="7be01caa-512b-48f8-9c92-fd1de25e65b3" providerId="ADAL" clId="{0BFF02CC-CF21-4C34-8E21-0030C3403159}" dt="2025-11-08T07:48:53.500" v="416"/>
        <pc:sldMkLst>
          <pc:docMk/>
          <pc:sldMk cId="2047337077" sldId="340"/>
        </pc:sldMkLst>
      </pc:sldChg>
      <pc:sldChg chg="addSp delSp modSp add mod modTransition setBg">
        <pc:chgData name="Xier Wang" userId="7be01caa-512b-48f8-9c92-fd1de25e65b3" providerId="ADAL" clId="{0BFF02CC-CF21-4C34-8E21-0030C3403159}" dt="2025-11-08T09:25:51.755" v="1774" actId="692"/>
        <pc:sldMkLst>
          <pc:docMk/>
          <pc:sldMk cId="2729845999" sldId="340"/>
        </pc:sldMkLst>
      </pc:sldChg>
      <pc:sldChg chg="delSp modSp add del mod setBg modNotes">
        <pc:chgData name="Xier Wang" userId="7be01caa-512b-48f8-9c92-fd1de25e65b3" providerId="ADAL" clId="{0BFF02CC-CF21-4C34-8E21-0030C3403159}" dt="2025-11-08T07:48:35.935" v="414" actId="2696"/>
        <pc:sldMkLst>
          <pc:docMk/>
          <pc:sldMk cId="3316654772" sldId="340"/>
        </pc:sldMkLst>
      </pc:sldChg>
      <pc:sldChg chg="addSp delSp modSp add del mod setBg">
        <pc:chgData name="Xier Wang" userId="7be01caa-512b-48f8-9c92-fd1de25e65b3" providerId="ADAL" clId="{0BFF02CC-CF21-4C34-8E21-0030C3403159}" dt="2025-11-08T08:41:57.125" v="1077" actId="47"/>
        <pc:sldMkLst>
          <pc:docMk/>
          <pc:sldMk cId="1203661333" sldId="341"/>
        </pc:sldMkLst>
      </pc:sldChg>
      <pc:sldChg chg="addSp modSp new mod modTransition setBg">
        <pc:chgData name="Xier Wang" userId="7be01caa-512b-48f8-9c92-fd1de25e65b3" providerId="ADAL" clId="{0BFF02CC-CF21-4C34-8E21-0030C3403159}" dt="2025-11-08T08:55:58.897" v="1224" actId="14100"/>
        <pc:sldMkLst>
          <pc:docMk/>
          <pc:sldMk cId="954204327" sldId="342"/>
        </pc:sldMkLst>
      </pc:sldChg>
      <pc:sldChg chg="add del setBg">
        <pc:chgData name="Xier Wang" userId="7be01caa-512b-48f8-9c92-fd1de25e65b3" providerId="ADAL" clId="{0BFF02CC-CF21-4C34-8E21-0030C3403159}" dt="2025-11-08T08:49:32.339" v="1101"/>
        <pc:sldMkLst>
          <pc:docMk/>
          <pc:sldMk cId="3059684630" sldId="343"/>
        </pc:sldMkLst>
      </pc:sldChg>
      <pc:sldChg chg="addSp delSp modSp add mod ord modTransition">
        <pc:chgData name="Xier Wang" userId="7be01caa-512b-48f8-9c92-fd1de25e65b3" providerId="ADAL" clId="{0BFF02CC-CF21-4C34-8E21-0030C3403159}" dt="2025-11-08T09:01:41.241" v="1338" actId="1076"/>
        <pc:sldMkLst>
          <pc:docMk/>
          <pc:sldMk cId="3801108949" sldId="343"/>
        </pc:sldMkLst>
      </pc:sldChg>
      <pc:sldChg chg="addSp delSp modSp add mod ord">
        <pc:chgData name="Xier Wang" userId="7be01caa-512b-48f8-9c92-fd1de25e65b3" providerId="ADAL" clId="{0BFF02CC-CF21-4C34-8E21-0030C3403159}" dt="2025-11-08T08:58:54.109" v="1290" actId="1076"/>
        <pc:sldMkLst>
          <pc:docMk/>
          <pc:sldMk cId="2406473544" sldId="344"/>
        </pc:sldMkLst>
      </pc:sldChg>
      <pc:sldChg chg="add setBg">
        <pc:chgData name="Xier Wang" userId="7be01caa-512b-48f8-9c92-fd1de25e65b3" providerId="ADAL" clId="{0BFF02CC-CF21-4C34-8E21-0030C3403159}" dt="2025-11-08T09:23:57.525" v="1758"/>
        <pc:sldMkLst>
          <pc:docMk/>
          <pc:sldMk cId="1235273966" sldId="345"/>
        </pc:sldMkLst>
      </pc:sldChg>
    </pc:docChg>
  </pc:docChgLst>
  <pc:docChgLst>
    <pc:chgData name="Xier Wang" userId="7be01caa-512b-48f8-9c92-fd1de25e65b3" providerId="ADAL" clId="{D7C2C11C-A950-442D-BA8F-F09E9AAA4EF9}"/>
    <pc:docChg chg="undo redo custSel addSld delSld modSld sldOrd">
      <pc:chgData name="Xier Wang" userId="7be01caa-512b-48f8-9c92-fd1de25e65b3" providerId="ADAL" clId="{D7C2C11C-A950-442D-BA8F-F09E9AAA4EF9}" dt="2025-11-17T22:19:23.595" v="8526" actId="20577"/>
      <pc:docMkLst>
        <pc:docMk/>
      </pc:docMkLst>
      <pc:sldChg chg="addSp delSp modSp add del mod ord setBg">
        <pc:chgData name="Xier Wang" userId="7be01caa-512b-48f8-9c92-fd1de25e65b3" providerId="ADAL" clId="{D7C2C11C-A950-442D-BA8F-F09E9AAA4EF9}" dt="2025-11-17T06:46:41.325" v="7901" actId="47"/>
        <pc:sldMkLst>
          <pc:docMk/>
          <pc:sldMk cId="0" sldId="256"/>
        </pc:sldMkLst>
      </pc:sldChg>
      <pc:sldChg chg="addSp modSp mod">
        <pc:chgData name="Xier Wang" userId="7be01caa-512b-48f8-9c92-fd1de25e65b3" providerId="ADAL" clId="{D7C2C11C-A950-442D-BA8F-F09E9AAA4EF9}" dt="2025-11-17T03:14:15.991" v="5081" actId="20577"/>
        <pc:sldMkLst>
          <pc:docMk/>
          <pc:sldMk cId="0" sldId="257"/>
        </pc:sldMkLst>
        <pc:spChg chg="mod">
          <ac:chgData name="Xier Wang" userId="7be01caa-512b-48f8-9c92-fd1de25e65b3" providerId="ADAL" clId="{D7C2C11C-A950-442D-BA8F-F09E9AAA4EF9}" dt="2025-11-15T02:23:47.149" v="1334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Xier Wang" userId="7be01caa-512b-48f8-9c92-fd1de25e65b3" providerId="ADAL" clId="{D7C2C11C-A950-442D-BA8F-F09E9AAA4EF9}" dt="2025-11-17T03:14:04.451" v="5080" actId="20577"/>
          <ac:spMkLst>
            <pc:docMk/>
            <pc:sldMk cId="0" sldId="257"/>
            <ac:spMk id="9" creationId="{00000000-0000-0000-0000-000000000000}"/>
          </ac:spMkLst>
        </pc:spChg>
        <pc:spChg chg="mod">
          <ac:chgData name="Xier Wang" userId="7be01caa-512b-48f8-9c92-fd1de25e65b3" providerId="ADAL" clId="{D7C2C11C-A950-442D-BA8F-F09E9AAA4EF9}" dt="2025-11-17T03:14:15.991" v="5081" actId="20577"/>
          <ac:spMkLst>
            <pc:docMk/>
            <pc:sldMk cId="0" sldId="257"/>
            <ac:spMk id="10" creationId="{00000000-0000-0000-0000-000000000000}"/>
          </ac:spMkLst>
        </pc:spChg>
        <pc:spChg chg="add mod">
          <ac:chgData name="Xier Wang" userId="7be01caa-512b-48f8-9c92-fd1de25e65b3" providerId="ADAL" clId="{D7C2C11C-A950-442D-BA8F-F09E9AAA4EF9}" dt="2025-11-16T02:36:15.661" v="3035" actId="1037"/>
          <ac:spMkLst>
            <pc:docMk/>
            <pc:sldMk cId="0" sldId="257"/>
            <ac:spMk id="12" creationId="{F13DB597-9802-852C-ADA5-E381F7EB6691}"/>
          </ac:spMkLst>
        </pc:spChg>
      </pc:sldChg>
      <pc:sldChg chg="del ord">
        <pc:chgData name="Xier Wang" userId="7be01caa-512b-48f8-9c92-fd1de25e65b3" providerId="ADAL" clId="{D7C2C11C-A950-442D-BA8F-F09E9AAA4EF9}" dt="2025-11-15T02:16:45.043" v="1188" actId="47"/>
        <pc:sldMkLst>
          <pc:docMk/>
          <pc:sldMk cId="0" sldId="258"/>
        </pc:sldMkLst>
      </pc:sldChg>
      <pc:sldChg chg="modSp del mod ord">
        <pc:chgData name="Xier Wang" userId="7be01caa-512b-48f8-9c92-fd1de25e65b3" providerId="ADAL" clId="{D7C2C11C-A950-442D-BA8F-F09E9AAA4EF9}" dt="2025-11-17T02:30:14.708" v="4773" actId="47"/>
        <pc:sldMkLst>
          <pc:docMk/>
          <pc:sldMk cId="0" sldId="259"/>
        </pc:sldMkLst>
      </pc:sldChg>
      <pc:sldChg chg="delSp mod">
        <pc:chgData name="Xier Wang" userId="7be01caa-512b-48f8-9c92-fd1de25e65b3" providerId="ADAL" clId="{D7C2C11C-A950-442D-BA8F-F09E9AAA4EF9}" dt="2025-11-14T08:31:40.689" v="399" actId="478"/>
        <pc:sldMkLst>
          <pc:docMk/>
          <pc:sldMk cId="0" sldId="260"/>
        </pc:sldMkLst>
      </pc:sldChg>
      <pc:sldChg chg="modSp mod modShow">
        <pc:chgData name="Xier Wang" userId="7be01caa-512b-48f8-9c92-fd1de25e65b3" providerId="ADAL" clId="{D7C2C11C-A950-442D-BA8F-F09E9AAA4EF9}" dt="2025-11-14T10:20:09.024" v="870" actId="1076"/>
        <pc:sldMkLst>
          <pc:docMk/>
          <pc:sldMk cId="0" sldId="261"/>
        </pc:sldMkLst>
      </pc:sldChg>
      <pc:sldChg chg="del">
        <pc:chgData name="Xier Wang" userId="7be01caa-512b-48f8-9c92-fd1de25e65b3" providerId="ADAL" clId="{D7C2C11C-A950-442D-BA8F-F09E9AAA4EF9}" dt="2025-11-15T02:16:55.765" v="1211" actId="47"/>
        <pc:sldMkLst>
          <pc:docMk/>
          <pc:sldMk cId="2314735838" sldId="261"/>
        </pc:sldMkLst>
      </pc:sldChg>
      <pc:sldChg chg="del">
        <pc:chgData name="Xier Wang" userId="7be01caa-512b-48f8-9c92-fd1de25e65b3" providerId="ADAL" clId="{D7C2C11C-A950-442D-BA8F-F09E9AAA4EF9}" dt="2025-11-15T02:16:58.684" v="1274" actId="47"/>
        <pc:sldMkLst>
          <pc:docMk/>
          <pc:sldMk cId="0" sldId="262"/>
        </pc:sldMkLst>
      </pc:sldChg>
      <pc:sldChg chg="del">
        <pc:chgData name="Xier Wang" userId="7be01caa-512b-48f8-9c92-fd1de25e65b3" providerId="ADAL" clId="{D7C2C11C-A950-442D-BA8F-F09E9AAA4EF9}" dt="2025-11-15T02:16:57.115" v="1239" actId="47"/>
        <pc:sldMkLst>
          <pc:docMk/>
          <pc:sldMk cId="3004626453" sldId="263"/>
        </pc:sldMkLst>
      </pc:sldChg>
      <pc:sldChg chg="addSp delSp modSp mod">
        <pc:chgData name="Xier Wang" userId="7be01caa-512b-48f8-9c92-fd1de25e65b3" providerId="ADAL" clId="{D7C2C11C-A950-442D-BA8F-F09E9AAA4EF9}" dt="2025-11-17T09:28:06.281" v="8196" actId="20577"/>
        <pc:sldMkLst>
          <pc:docMk/>
          <pc:sldMk cId="0" sldId="264"/>
        </pc:sldMkLst>
        <pc:spChg chg="add 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4" creationId="{EEA8C2B0-A4B3-6C35-677F-C25443841265}"/>
          </ac:spMkLst>
        </pc:spChg>
        <pc:spChg chg="add 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5" creationId="{2E26F5D4-BF01-D324-A362-F3B8693EAE37}"/>
          </ac:spMkLst>
        </pc:spChg>
        <pc:spChg chg="mod">
          <ac:chgData name="Xier Wang" userId="7be01caa-512b-48f8-9c92-fd1de25e65b3" providerId="ADAL" clId="{D7C2C11C-A950-442D-BA8F-F09E9AAA4EF9}" dt="2025-11-17T01:23:52.840" v="3469" actId="1035"/>
          <ac:spMkLst>
            <pc:docMk/>
            <pc:sldMk cId="0" sldId="264"/>
            <ac:spMk id="16" creationId="{00000000-0000-0000-0000-000000000000}"/>
          </ac:spMkLst>
        </pc:spChg>
        <pc:spChg chg="add del 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25" creationId="{00000000-0000-0000-0000-000000000000}"/>
          </ac:spMkLst>
        </pc:spChg>
        <pc:spChg chg="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31" creationId="{00000000-0000-0000-0000-000000000000}"/>
          </ac:spMkLst>
        </pc:spChg>
        <pc:spChg chg="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32" creationId="{00000000-0000-0000-0000-000000000000}"/>
          </ac:spMkLst>
        </pc:spChg>
        <pc:spChg chg="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35" creationId="{00000000-0000-0000-0000-000000000000}"/>
          </ac:spMkLst>
        </pc:spChg>
        <pc:grpChg chg="mod">
          <ac:chgData name="Xier Wang" userId="7be01caa-512b-48f8-9c92-fd1de25e65b3" providerId="ADAL" clId="{D7C2C11C-A950-442D-BA8F-F09E9AAA4EF9}" dt="2025-11-17T03:59:36.571" v="5230" actId="2711"/>
          <ac:grpSpMkLst>
            <pc:docMk/>
            <pc:sldMk cId="0" sldId="264"/>
            <ac:grpSpMk id="15" creationId="{00000000-0000-0000-0000-000000000000}"/>
          </ac:grpSpMkLst>
        </pc:grpChg>
        <pc:graphicFrameChg chg="add mod modGraphic">
          <ac:chgData name="Xier Wang" userId="7be01caa-512b-48f8-9c92-fd1de25e65b3" providerId="ADAL" clId="{D7C2C11C-A950-442D-BA8F-F09E9AAA4EF9}" dt="2025-11-17T09:28:06.281" v="8196" actId="20577"/>
          <ac:graphicFrameMkLst>
            <pc:docMk/>
            <pc:sldMk cId="0" sldId="264"/>
            <ac:graphicFrameMk id="3" creationId="{3E21376F-3368-3C46-34B6-608D3F50B25B}"/>
          </ac:graphicFrameMkLst>
        </pc:graphicFrameChg>
      </pc:sldChg>
      <pc:sldChg chg="modSp del mod">
        <pc:chgData name="Xier Wang" userId="7be01caa-512b-48f8-9c92-fd1de25e65b3" providerId="ADAL" clId="{D7C2C11C-A950-442D-BA8F-F09E9AAA4EF9}" dt="2025-11-15T02:16:58.655" v="1273" actId="47"/>
        <pc:sldMkLst>
          <pc:docMk/>
          <pc:sldMk cId="0" sldId="265"/>
        </pc:sldMkLst>
      </pc:sldChg>
      <pc:sldChg chg="modSp del mod">
        <pc:chgData name="Xier Wang" userId="7be01caa-512b-48f8-9c92-fd1de25e65b3" providerId="ADAL" clId="{D7C2C11C-A950-442D-BA8F-F09E9AAA4EF9}" dt="2025-11-15T02:16:58.628" v="1272" actId="47"/>
        <pc:sldMkLst>
          <pc:docMk/>
          <pc:sldMk cId="0" sldId="266"/>
        </pc:sldMkLst>
      </pc:sldChg>
      <pc:sldChg chg="del">
        <pc:chgData name="Xier Wang" userId="7be01caa-512b-48f8-9c92-fd1de25e65b3" providerId="ADAL" clId="{D7C2C11C-A950-442D-BA8F-F09E9AAA4EF9}" dt="2025-11-15T02:16:58.411" v="1266" actId="47"/>
        <pc:sldMkLst>
          <pc:docMk/>
          <pc:sldMk cId="0" sldId="267"/>
        </pc:sldMkLst>
      </pc:sldChg>
      <pc:sldChg chg="modSp del mod">
        <pc:chgData name="Xier Wang" userId="7be01caa-512b-48f8-9c92-fd1de25e65b3" providerId="ADAL" clId="{D7C2C11C-A950-442D-BA8F-F09E9AAA4EF9}" dt="2025-11-15T02:16:58.355" v="1265" actId="47"/>
        <pc:sldMkLst>
          <pc:docMk/>
          <pc:sldMk cId="0" sldId="268"/>
        </pc:sldMkLst>
      </pc:sldChg>
      <pc:sldChg chg="modSp del">
        <pc:chgData name="Xier Wang" userId="7be01caa-512b-48f8-9c92-fd1de25e65b3" providerId="ADAL" clId="{D7C2C11C-A950-442D-BA8F-F09E9AAA4EF9}" dt="2025-11-15T02:16:58.331" v="1264" actId="47"/>
        <pc:sldMkLst>
          <pc:docMk/>
          <pc:sldMk cId="0" sldId="269"/>
        </pc:sldMkLst>
      </pc:sldChg>
      <pc:sldChg chg="addSp modSp del mod">
        <pc:chgData name="Xier Wang" userId="7be01caa-512b-48f8-9c92-fd1de25e65b3" providerId="ADAL" clId="{D7C2C11C-A950-442D-BA8F-F09E9AAA4EF9}" dt="2025-11-15T02:16:58.303" v="1263" actId="47"/>
        <pc:sldMkLst>
          <pc:docMk/>
          <pc:sldMk cId="0" sldId="270"/>
        </pc:sldMkLst>
      </pc:sldChg>
      <pc:sldChg chg="modSp del mod">
        <pc:chgData name="Xier Wang" userId="7be01caa-512b-48f8-9c92-fd1de25e65b3" providerId="ADAL" clId="{D7C2C11C-A950-442D-BA8F-F09E9AAA4EF9}" dt="2025-11-15T02:16:58.277" v="1262" actId="47"/>
        <pc:sldMkLst>
          <pc:docMk/>
          <pc:sldMk cId="0" sldId="271"/>
        </pc:sldMkLst>
      </pc:sldChg>
      <pc:sldChg chg="modSp del">
        <pc:chgData name="Xier Wang" userId="7be01caa-512b-48f8-9c92-fd1de25e65b3" providerId="ADAL" clId="{D7C2C11C-A950-442D-BA8F-F09E9AAA4EF9}" dt="2025-11-15T02:16:58.236" v="1261" actId="47"/>
        <pc:sldMkLst>
          <pc:docMk/>
          <pc:sldMk cId="0" sldId="272"/>
        </pc:sldMkLst>
      </pc:sldChg>
      <pc:sldChg chg="del">
        <pc:chgData name="Xier Wang" userId="7be01caa-512b-48f8-9c92-fd1de25e65b3" providerId="ADAL" clId="{D7C2C11C-A950-442D-BA8F-F09E9AAA4EF9}" dt="2025-11-15T02:16:58.216" v="1260" actId="47"/>
        <pc:sldMkLst>
          <pc:docMk/>
          <pc:sldMk cId="0" sldId="273"/>
        </pc:sldMkLst>
      </pc:sldChg>
      <pc:sldChg chg="addSp delSp modSp del mod">
        <pc:chgData name="Xier Wang" userId="7be01caa-512b-48f8-9c92-fd1de25e65b3" providerId="ADAL" clId="{D7C2C11C-A950-442D-BA8F-F09E9AAA4EF9}" dt="2025-11-15T02:16:58.192" v="1259" actId="47"/>
        <pc:sldMkLst>
          <pc:docMk/>
          <pc:sldMk cId="0" sldId="274"/>
        </pc:sldMkLst>
      </pc:sldChg>
      <pc:sldChg chg="del">
        <pc:chgData name="Xier Wang" userId="7be01caa-512b-48f8-9c92-fd1de25e65b3" providerId="ADAL" clId="{D7C2C11C-A950-442D-BA8F-F09E9AAA4EF9}" dt="2025-11-15T02:16:58.097" v="1257" actId="47"/>
        <pc:sldMkLst>
          <pc:docMk/>
          <pc:sldMk cId="0" sldId="275"/>
        </pc:sldMkLst>
      </pc:sldChg>
      <pc:sldChg chg="del">
        <pc:chgData name="Xier Wang" userId="7be01caa-512b-48f8-9c92-fd1de25e65b3" providerId="ADAL" clId="{D7C2C11C-A950-442D-BA8F-F09E9AAA4EF9}" dt="2025-11-15T02:16:57.772" v="1256" actId="47"/>
        <pc:sldMkLst>
          <pc:docMk/>
          <pc:sldMk cId="0" sldId="276"/>
        </pc:sldMkLst>
      </pc:sldChg>
      <pc:sldChg chg="del">
        <pc:chgData name="Xier Wang" userId="7be01caa-512b-48f8-9c92-fd1de25e65b3" providerId="ADAL" clId="{D7C2C11C-A950-442D-BA8F-F09E9AAA4EF9}" dt="2025-11-15T02:16:57.747" v="1255" actId="47"/>
        <pc:sldMkLst>
          <pc:docMk/>
          <pc:sldMk cId="0" sldId="277"/>
        </pc:sldMkLst>
      </pc:sldChg>
      <pc:sldChg chg="del">
        <pc:chgData name="Xier Wang" userId="7be01caa-512b-48f8-9c92-fd1de25e65b3" providerId="ADAL" clId="{D7C2C11C-A950-442D-BA8F-F09E9AAA4EF9}" dt="2025-11-15T02:16:57.641" v="1254" actId="47"/>
        <pc:sldMkLst>
          <pc:docMk/>
          <pc:sldMk cId="0" sldId="278"/>
        </pc:sldMkLst>
      </pc:sldChg>
      <pc:sldChg chg="del">
        <pc:chgData name="Xier Wang" userId="7be01caa-512b-48f8-9c92-fd1de25e65b3" providerId="ADAL" clId="{D7C2C11C-A950-442D-BA8F-F09E9AAA4EF9}" dt="2025-11-15T02:16:57.593" v="1253" actId="47"/>
        <pc:sldMkLst>
          <pc:docMk/>
          <pc:sldMk cId="0" sldId="279"/>
        </pc:sldMkLst>
      </pc:sldChg>
      <pc:sldChg chg="del">
        <pc:chgData name="Xier Wang" userId="7be01caa-512b-48f8-9c92-fd1de25e65b3" providerId="ADAL" clId="{D7C2C11C-A950-442D-BA8F-F09E9AAA4EF9}" dt="2025-11-15T02:16:57.180" v="1241" actId="47"/>
        <pc:sldMkLst>
          <pc:docMk/>
          <pc:sldMk cId="0" sldId="280"/>
        </pc:sldMkLst>
      </pc:sldChg>
      <pc:sldChg chg="del">
        <pc:chgData name="Xier Wang" userId="7be01caa-512b-48f8-9c92-fd1de25e65b3" providerId="ADAL" clId="{D7C2C11C-A950-442D-BA8F-F09E9AAA4EF9}" dt="2025-11-15T02:16:57.128" v="1240" actId="47"/>
        <pc:sldMkLst>
          <pc:docMk/>
          <pc:sldMk cId="0" sldId="281"/>
        </pc:sldMkLst>
      </pc:sldChg>
      <pc:sldChg chg="del">
        <pc:chgData name="Xier Wang" userId="7be01caa-512b-48f8-9c92-fd1de25e65b3" providerId="ADAL" clId="{D7C2C11C-A950-442D-BA8F-F09E9AAA4EF9}" dt="2025-11-15T02:16:56.910" v="1238" actId="47"/>
        <pc:sldMkLst>
          <pc:docMk/>
          <pc:sldMk cId="0" sldId="282"/>
        </pc:sldMkLst>
      </pc:sldChg>
      <pc:sldChg chg="del">
        <pc:chgData name="Xier Wang" userId="7be01caa-512b-48f8-9c92-fd1de25e65b3" providerId="ADAL" clId="{D7C2C11C-A950-442D-BA8F-F09E9AAA4EF9}" dt="2025-11-15T02:16:56.863" v="1237" actId="47"/>
        <pc:sldMkLst>
          <pc:docMk/>
          <pc:sldMk cId="0" sldId="283"/>
        </pc:sldMkLst>
      </pc:sldChg>
      <pc:sldChg chg="del">
        <pc:chgData name="Xier Wang" userId="7be01caa-512b-48f8-9c92-fd1de25e65b3" providerId="ADAL" clId="{D7C2C11C-A950-442D-BA8F-F09E9AAA4EF9}" dt="2025-11-15T02:16:56.821" v="1236" actId="47"/>
        <pc:sldMkLst>
          <pc:docMk/>
          <pc:sldMk cId="0" sldId="284"/>
        </pc:sldMkLst>
      </pc:sldChg>
      <pc:sldChg chg="del">
        <pc:chgData name="Xier Wang" userId="7be01caa-512b-48f8-9c92-fd1de25e65b3" providerId="ADAL" clId="{D7C2C11C-A950-442D-BA8F-F09E9AAA4EF9}" dt="2025-11-15T02:16:56.810" v="1235" actId="47"/>
        <pc:sldMkLst>
          <pc:docMk/>
          <pc:sldMk cId="0" sldId="285"/>
        </pc:sldMkLst>
      </pc:sldChg>
      <pc:sldChg chg="del">
        <pc:chgData name="Xier Wang" userId="7be01caa-512b-48f8-9c92-fd1de25e65b3" providerId="ADAL" clId="{D7C2C11C-A950-442D-BA8F-F09E9AAA4EF9}" dt="2025-11-15T02:16:56.341" v="1229" actId="47"/>
        <pc:sldMkLst>
          <pc:docMk/>
          <pc:sldMk cId="0" sldId="286"/>
        </pc:sldMkLst>
      </pc:sldChg>
      <pc:sldChg chg="del">
        <pc:chgData name="Xier Wang" userId="7be01caa-512b-48f8-9c92-fd1de25e65b3" providerId="ADAL" clId="{D7C2C11C-A950-442D-BA8F-F09E9AAA4EF9}" dt="2025-11-15T02:16:56.298" v="1227" actId="47"/>
        <pc:sldMkLst>
          <pc:docMk/>
          <pc:sldMk cId="0" sldId="287"/>
        </pc:sldMkLst>
      </pc:sldChg>
      <pc:sldChg chg="del">
        <pc:chgData name="Xier Wang" userId="7be01caa-512b-48f8-9c92-fd1de25e65b3" providerId="ADAL" clId="{D7C2C11C-A950-442D-BA8F-F09E9AAA4EF9}" dt="2025-11-15T02:16:56.280" v="1226" actId="47"/>
        <pc:sldMkLst>
          <pc:docMk/>
          <pc:sldMk cId="0" sldId="288"/>
        </pc:sldMkLst>
      </pc:sldChg>
      <pc:sldChg chg="del">
        <pc:chgData name="Xier Wang" userId="7be01caa-512b-48f8-9c92-fd1de25e65b3" providerId="ADAL" clId="{D7C2C11C-A950-442D-BA8F-F09E9AAA4EF9}" dt="2025-11-15T02:16:56.228" v="1225" actId="47"/>
        <pc:sldMkLst>
          <pc:docMk/>
          <pc:sldMk cId="0" sldId="289"/>
        </pc:sldMkLst>
      </pc:sldChg>
      <pc:sldChg chg="del">
        <pc:chgData name="Xier Wang" userId="7be01caa-512b-48f8-9c92-fd1de25e65b3" providerId="ADAL" clId="{D7C2C11C-A950-442D-BA8F-F09E9AAA4EF9}" dt="2025-11-15T02:16:56.214" v="1224" actId="47"/>
        <pc:sldMkLst>
          <pc:docMk/>
          <pc:sldMk cId="0" sldId="290"/>
        </pc:sldMkLst>
      </pc:sldChg>
      <pc:sldChg chg="del">
        <pc:chgData name="Xier Wang" userId="7be01caa-512b-48f8-9c92-fd1de25e65b3" providerId="ADAL" clId="{D7C2C11C-A950-442D-BA8F-F09E9AAA4EF9}" dt="2025-11-15T02:16:56.193" v="1223" actId="47"/>
        <pc:sldMkLst>
          <pc:docMk/>
          <pc:sldMk cId="0" sldId="291"/>
        </pc:sldMkLst>
      </pc:sldChg>
      <pc:sldChg chg="del">
        <pc:chgData name="Xier Wang" userId="7be01caa-512b-48f8-9c92-fd1de25e65b3" providerId="ADAL" clId="{D7C2C11C-A950-442D-BA8F-F09E9AAA4EF9}" dt="2025-11-15T02:16:56.122" v="1222" actId="47"/>
        <pc:sldMkLst>
          <pc:docMk/>
          <pc:sldMk cId="0" sldId="292"/>
        </pc:sldMkLst>
      </pc:sldChg>
      <pc:sldChg chg="del ord">
        <pc:chgData name="Xier Wang" userId="7be01caa-512b-48f8-9c92-fd1de25e65b3" providerId="ADAL" clId="{D7C2C11C-A950-442D-BA8F-F09E9AAA4EF9}" dt="2025-11-17T03:16:42.284" v="5086" actId="47"/>
        <pc:sldMkLst>
          <pc:docMk/>
          <pc:sldMk cId="0" sldId="293"/>
        </pc:sldMkLst>
      </pc:sldChg>
      <pc:sldChg chg="del">
        <pc:chgData name="Xier Wang" userId="7be01caa-512b-48f8-9c92-fd1de25e65b3" providerId="ADAL" clId="{D7C2C11C-A950-442D-BA8F-F09E9AAA4EF9}" dt="2025-11-15T02:16:56.078" v="1220" actId="47"/>
        <pc:sldMkLst>
          <pc:docMk/>
          <pc:sldMk cId="0" sldId="294"/>
        </pc:sldMkLst>
      </pc:sldChg>
      <pc:sldChg chg="del">
        <pc:chgData name="Xier Wang" userId="7be01caa-512b-48f8-9c92-fd1de25e65b3" providerId="ADAL" clId="{D7C2C11C-A950-442D-BA8F-F09E9AAA4EF9}" dt="2025-11-15T02:16:56.038" v="1219" actId="47"/>
        <pc:sldMkLst>
          <pc:docMk/>
          <pc:sldMk cId="0" sldId="295"/>
        </pc:sldMkLst>
      </pc:sldChg>
      <pc:sldChg chg="del">
        <pc:chgData name="Xier Wang" userId="7be01caa-512b-48f8-9c92-fd1de25e65b3" providerId="ADAL" clId="{D7C2C11C-A950-442D-BA8F-F09E9AAA4EF9}" dt="2025-11-15T02:16:55.989" v="1218" actId="47"/>
        <pc:sldMkLst>
          <pc:docMk/>
          <pc:sldMk cId="0" sldId="296"/>
        </pc:sldMkLst>
      </pc:sldChg>
      <pc:sldChg chg="del">
        <pc:chgData name="Xier Wang" userId="7be01caa-512b-48f8-9c92-fd1de25e65b3" providerId="ADAL" clId="{D7C2C11C-A950-442D-BA8F-F09E9AAA4EF9}" dt="2025-11-15T02:16:55.730" v="1209" actId="47"/>
        <pc:sldMkLst>
          <pc:docMk/>
          <pc:sldMk cId="0" sldId="297"/>
        </pc:sldMkLst>
      </pc:sldChg>
      <pc:sldChg chg="del">
        <pc:chgData name="Xier Wang" userId="7be01caa-512b-48f8-9c92-fd1de25e65b3" providerId="ADAL" clId="{D7C2C11C-A950-442D-BA8F-F09E9AAA4EF9}" dt="2025-11-15T02:16:55.661" v="1207" actId="47"/>
        <pc:sldMkLst>
          <pc:docMk/>
          <pc:sldMk cId="0" sldId="298"/>
        </pc:sldMkLst>
      </pc:sldChg>
      <pc:sldChg chg="del">
        <pc:chgData name="Xier Wang" userId="7be01caa-512b-48f8-9c92-fd1de25e65b3" providerId="ADAL" clId="{D7C2C11C-A950-442D-BA8F-F09E9AAA4EF9}" dt="2025-11-15T02:16:55.649" v="1206" actId="47"/>
        <pc:sldMkLst>
          <pc:docMk/>
          <pc:sldMk cId="0" sldId="299"/>
        </pc:sldMkLst>
      </pc:sldChg>
      <pc:sldChg chg="del">
        <pc:chgData name="Xier Wang" userId="7be01caa-512b-48f8-9c92-fd1de25e65b3" providerId="ADAL" clId="{D7C2C11C-A950-442D-BA8F-F09E9AAA4EF9}" dt="2025-11-15T02:16:55.623" v="1205" actId="47"/>
        <pc:sldMkLst>
          <pc:docMk/>
          <pc:sldMk cId="0" sldId="300"/>
        </pc:sldMkLst>
      </pc:sldChg>
      <pc:sldChg chg="del">
        <pc:chgData name="Xier Wang" userId="7be01caa-512b-48f8-9c92-fd1de25e65b3" providerId="ADAL" clId="{D7C2C11C-A950-442D-BA8F-F09E9AAA4EF9}" dt="2025-11-15T02:16:55.587" v="1204" actId="47"/>
        <pc:sldMkLst>
          <pc:docMk/>
          <pc:sldMk cId="0" sldId="301"/>
        </pc:sldMkLst>
      </pc:sldChg>
      <pc:sldChg chg="del">
        <pc:chgData name="Xier Wang" userId="7be01caa-512b-48f8-9c92-fd1de25e65b3" providerId="ADAL" clId="{D7C2C11C-A950-442D-BA8F-F09E9AAA4EF9}" dt="2025-11-15T02:16:55.532" v="1203" actId="47"/>
        <pc:sldMkLst>
          <pc:docMk/>
          <pc:sldMk cId="0" sldId="302"/>
        </pc:sldMkLst>
      </pc:sldChg>
      <pc:sldChg chg="del">
        <pc:chgData name="Xier Wang" userId="7be01caa-512b-48f8-9c92-fd1de25e65b3" providerId="ADAL" clId="{D7C2C11C-A950-442D-BA8F-F09E9AAA4EF9}" dt="2025-11-15T02:16:55.300" v="1202" actId="47"/>
        <pc:sldMkLst>
          <pc:docMk/>
          <pc:sldMk cId="0" sldId="303"/>
        </pc:sldMkLst>
      </pc:sldChg>
      <pc:sldChg chg="del">
        <pc:chgData name="Xier Wang" userId="7be01caa-512b-48f8-9c92-fd1de25e65b3" providerId="ADAL" clId="{D7C2C11C-A950-442D-BA8F-F09E9AAA4EF9}" dt="2025-11-15T02:16:54.588" v="1201" actId="47"/>
        <pc:sldMkLst>
          <pc:docMk/>
          <pc:sldMk cId="0" sldId="304"/>
        </pc:sldMkLst>
      </pc:sldChg>
      <pc:sldChg chg="del">
        <pc:chgData name="Xier Wang" userId="7be01caa-512b-48f8-9c92-fd1de25e65b3" providerId="ADAL" clId="{D7C2C11C-A950-442D-BA8F-F09E9AAA4EF9}" dt="2025-11-15T02:16:54.290" v="1200" actId="47"/>
        <pc:sldMkLst>
          <pc:docMk/>
          <pc:sldMk cId="0" sldId="305"/>
        </pc:sldMkLst>
      </pc:sldChg>
      <pc:sldChg chg="del">
        <pc:chgData name="Xier Wang" userId="7be01caa-512b-48f8-9c92-fd1de25e65b3" providerId="ADAL" clId="{D7C2C11C-A950-442D-BA8F-F09E9AAA4EF9}" dt="2025-11-15T02:16:54.218" v="1199" actId="47"/>
        <pc:sldMkLst>
          <pc:docMk/>
          <pc:sldMk cId="0" sldId="306"/>
        </pc:sldMkLst>
      </pc:sldChg>
      <pc:sldChg chg="del">
        <pc:chgData name="Xier Wang" userId="7be01caa-512b-48f8-9c92-fd1de25e65b3" providerId="ADAL" clId="{D7C2C11C-A950-442D-BA8F-F09E9AAA4EF9}" dt="2025-11-15T02:16:54.025" v="1198" actId="47"/>
        <pc:sldMkLst>
          <pc:docMk/>
          <pc:sldMk cId="0" sldId="307"/>
        </pc:sldMkLst>
      </pc:sldChg>
      <pc:sldChg chg="del">
        <pc:chgData name="Xier Wang" userId="7be01caa-512b-48f8-9c92-fd1de25e65b3" providerId="ADAL" clId="{D7C2C11C-A950-442D-BA8F-F09E9AAA4EF9}" dt="2025-11-15T02:16:53.870" v="1197" actId="47"/>
        <pc:sldMkLst>
          <pc:docMk/>
          <pc:sldMk cId="0" sldId="308"/>
        </pc:sldMkLst>
      </pc:sldChg>
      <pc:sldChg chg="del">
        <pc:chgData name="Xier Wang" userId="7be01caa-512b-48f8-9c92-fd1de25e65b3" providerId="ADAL" clId="{D7C2C11C-A950-442D-BA8F-F09E9AAA4EF9}" dt="2025-11-15T02:16:53.608" v="1196" actId="47"/>
        <pc:sldMkLst>
          <pc:docMk/>
          <pc:sldMk cId="0" sldId="309"/>
        </pc:sldMkLst>
      </pc:sldChg>
      <pc:sldChg chg="addSp delSp modSp del mod">
        <pc:chgData name="Xier Wang" userId="7be01caa-512b-48f8-9c92-fd1de25e65b3" providerId="ADAL" clId="{D7C2C11C-A950-442D-BA8F-F09E9AAA4EF9}" dt="2025-11-15T02:16:53.244" v="1195" actId="47"/>
        <pc:sldMkLst>
          <pc:docMk/>
          <pc:sldMk cId="0" sldId="310"/>
        </pc:sldMkLst>
      </pc:sldChg>
      <pc:sldChg chg="del">
        <pc:chgData name="Xier Wang" userId="7be01caa-512b-48f8-9c92-fd1de25e65b3" providerId="ADAL" clId="{D7C2C11C-A950-442D-BA8F-F09E9AAA4EF9}" dt="2025-11-15T02:16:52.812" v="1194" actId="47"/>
        <pc:sldMkLst>
          <pc:docMk/>
          <pc:sldMk cId="0" sldId="311"/>
        </pc:sldMkLst>
      </pc:sldChg>
      <pc:sldChg chg="del">
        <pc:chgData name="Xier Wang" userId="7be01caa-512b-48f8-9c92-fd1de25e65b3" providerId="ADAL" clId="{D7C2C11C-A950-442D-BA8F-F09E9AAA4EF9}" dt="2025-11-15T02:16:52.350" v="1193" actId="47"/>
        <pc:sldMkLst>
          <pc:docMk/>
          <pc:sldMk cId="0" sldId="312"/>
        </pc:sldMkLst>
      </pc:sldChg>
      <pc:sldChg chg="del">
        <pc:chgData name="Xier Wang" userId="7be01caa-512b-48f8-9c92-fd1de25e65b3" providerId="ADAL" clId="{D7C2C11C-A950-442D-BA8F-F09E9AAA4EF9}" dt="2025-11-15T02:16:51.967" v="1192" actId="47"/>
        <pc:sldMkLst>
          <pc:docMk/>
          <pc:sldMk cId="0" sldId="313"/>
        </pc:sldMkLst>
      </pc:sldChg>
      <pc:sldChg chg="del">
        <pc:chgData name="Xier Wang" userId="7be01caa-512b-48f8-9c92-fd1de25e65b3" providerId="ADAL" clId="{D7C2C11C-A950-442D-BA8F-F09E9AAA4EF9}" dt="2025-11-15T02:16:51.702" v="1191" actId="47"/>
        <pc:sldMkLst>
          <pc:docMk/>
          <pc:sldMk cId="0" sldId="314"/>
        </pc:sldMkLst>
      </pc:sldChg>
      <pc:sldChg chg="del">
        <pc:chgData name="Xier Wang" userId="7be01caa-512b-48f8-9c92-fd1de25e65b3" providerId="ADAL" clId="{D7C2C11C-A950-442D-BA8F-F09E9AAA4EF9}" dt="2025-11-15T02:16:51.124" v="1190" actId="47"/>
        <pc:sldMkLst>
          <pc:docMk/>
          <pc:sldMk cId="0" sldId="315"/>
        </pc:sldMkLst>
      </pc:sldChg>
      <pc:sldChg chg="del">
        <pc:chgData name="Xier Wang" userId="7be01caa-512b-48f8-9c92-fd1de25e65b3" providerId="ADAL" clId="{D7C2C11C-A950-442D-BA8F-F09E9AAA4EF9}" dt="2025-11-15T02:16:57.560" v="1252" actId="47"/>
        <pc:sldMkLst>
          <pc:docMk/>
          <pc:sldMk cId="2204239626" sldId="316"/>
        </pc:sldMkLst>
      </pc:sldChg>
      <pc:sldChg chg="del">
        <pc:chgData name="Xier Wang" userId="7be01caa-512b-48f8-9c92-fd1de25e65b3" providerId="ADAL" clId="{D7C2C11C-A950-442D-BA8F-F09E9AAA4EF9}" dt="2025-11-15T02:16:57.419" v="1248" actId="47"/>
        <pc:sldMkLst>
          <pc:docMk/>
          <pc:sldMk cId="2843037172" sldId="318"/>
        </pc:sldMkLst>
      </pc:sldChg>
      <pc:sldChg chg="del">
        <pc:chgData name="Xier Wang" userId="7be01caa-512b-48f8-9c92-fd1de25e65b3" providerId="ADAL" clId="{D7C2C11C-A950-442D-BA8F-F09E9AAA4EF9}" dt="2025-11-15T02:16:57.528" v="1251" actId="47"/>
        <pc:sldMkLst>
          <pc:docMk/>
          <pc:sldMk cId="2555907113" sldId="325"/>
        </pc:sldMkLst>
      </pc:sldChg>
      <pc:sldChg chg="del">
        <pc:chgData name="Xier Wang" userId="7be01caa-512b-48f8-9c92-fd1de25e65b3" providerId="ADAL" clId="{D7C2C11C-A950-442D-BA8F-F09E9AAA4EF9}" dt="2025-11-15T02:16:57.499" v="1250" actId="47"/>
        <pc:sldMkLst>
          <pc:docMk/>
          <pc:sldMk cId="2356537204" sldId="326"/>
        </pc:sldMkLst>
      </pc:sldChg>
      <pc:sldChg chg="del">
        <pc:chgData name="Xier Wang" userId="7be01caa-512b-48f8-9c92-fd1de25e65b3" providerId="ADAL" clId="{D7C2C11C-A950-442D-BA8F-F09E9AAA4EF9}" dt="2025-11-15T02:16:57.452" v="1249" actId="47"/>
        <pc:sldMkLst>
          <pc:docMk/>
          <pc:sldMk cId="3759611131" sldId="327"/>
        </pc:sldMkLst>
      </pc:sldChg>
      <pc:sldChg chg="del">
        <pc:chgData name="Xier Wang" userId="7be01caa-512b-48f8-9c92-fd1de25e65b3" providerId="ADAL" clId="{D7C2C11C-A950-442D-BA8F-F09E9AAA4EF9}" dt="2025-11-15T02:16:57.294" v="1245" actId="47"/>
        <pc:sldMkLst>
          <pc:docMk/>
          <pc:sldMk cId="1342462953" sldId="328"/>
        </pc:sldMkLst>
      </pc:sldChg>
      <pc:sldChg chg="del">
        <pc:chgData name="Xier Wang" userId="7be01caa-512b-48f8-9c92-fd1de25e65b3" providerId="ADAL" clId="{D7C2C11C-A950-442D-BA8F-F09E9AAA4EF9}" dt="2025-11-15T02:16:57.266" v="1244" actId="47"/>
        <pc:sldMkLst>
          <pc:docMk/>
          <pc:sldMk cId="707744350" sldId="329"/>
        </pc:sldMkLst>
      </pc:sldChg>
      <pc:sldChg chg="del">
        <pc:chgData name="Xier Wang" userId="7be01caa-512b-48f8-9c92-fd1de25e65b3" providerId="ADAL" clId="{D7C2C11C-A950-442D-BA8F-F09E9AAA4EF9}" dt="2025-11-15T02:16:57.234" v="1243" actId="47"/>
        <pc:sldMkLst>
          <pc:docMk/>
          <pc:sldMk cId="788161044" sldId="330"/>
        </pc:sldMkLst>
      </pc:sldChg>
      <pc:sldChg chg="del">
        <pc:chgData name="Xier Wang" userId="7be01caa-512b-48f8-9c92-fd1de25e65b3" providerId="ADAL" clId="{D7C2C11C-A950-442D-BA8F-F09E9AAA4EF9}" dt="2025-11-15T02:16:57.206" v="1242" actId="47"/>
        <pc:sldMkLst>
          <pc:docMk/>
          <pc:sldMk cId="2339682868" sldId="331"/>
        </pc:sldMkLst>
      </pc:sldChg>
      <pc:sldChg chg="del">
        <pc:chgData name="Xier Wang" userId="7be01caa-512b-48f8-9c92-fd1de25e65b3" providerId="ADAL" clId="{D7C2C11C-A950-442D-BA8F-F09E9AAA4EF9}" dt="2025-11-15T02:16:57.389" v="1247" actId="47"/>
        <pc:sldMkLst>
          <pc:docMk/>
          <pc:sldMk cId="3996749429" sldId="332"/>
        </pc:sldMkLst>
      </pc:sldChg>
      <pc:sldChg chg="del">
        <pc:chgData name="Xier Wang" userId="7be01caa-512b-48f8-9c92-fd1de25e65b3" providerId="ADAL" clId="{D7C2C11C-A950-442D-BA8F-F09E9AAA4EF9}" dt="2025-11-15T02:16:56.793" v="1234" actId="47"/>
        <pc:sldMkLst>
          <pc:docMk/>
          <pc:sldMk cId="2218439542" sldId="333"/>
        </pc:sldMkLst>
      </pc:sldChg>
      <pc:sldChg chg="del">
        <pc:chgData name="Xier Wang" userId="7be01caa-512b-48f8-9c92-fd1de25e65b3" providerId="ADAL" clId="{D7C2C11C-A950-442D-BA8F-F09E9AAA4EF9}" dt="2025-11-15T02:16:56.373" v="1230" actId="47"/>
        <pc:sldMkLst>
          <pc:docMk/>
          <pc:sldMk cId="2339132875" sldId="334"/>
        </pc:sldMkLst>
      </pc:sldChg>
      <pc:sldChg chg="del">
        <pc:chgData name="Xier Wang" userId="7be01caa-512b-48f8-9c92-fd1de25e65b3" providerId="ADAL" clId="{D7C2C11C-A950-442D-BA8F-F09E9AAA4EF9}" dt="2025-11-15T02:16:56.633" v="1233" actId="47"/>
        <pc:sldMkLst>
          <pc:docMk/>
          <pc:sldMk cId="763488549" sldId="335"/>
        </pc:sldMkLst>
      </pc:sldChg>
      <pc:sldChg chg="del">
        <pc:chgData name="Xier Wang" userId="7be01caa-512b-48f8-9c92-fd1de25e65b3" providerId="ADAL" clId="{D7C2C11C-A950-442D-BA8F-F09E9AAA4EF9}" dt="2025-11-15T02:16:56.401" v="1231" actId="47"/>
        <pc:sldMkLst>
          <pc:docMk/>
          <pc:sldMk cId="1862249464" sldId="336"/>
        </pc:sldMkLst>
      </pc:sldChg>
      <pc:sldChg chg="del">
        <pc:chgData name="Xier Wang" userId="7be01caa-512b-48f8-9c92-fd1de25e65b3" providerId="ADAL" clId="{D7C2C11C-A950-442D-BA8F-F09E9AAA4EF9}" dt="2025-11-15T02:16:56.531" v="1232" actId="47"/>
        <pc:sldMkLst>
          <pc:docMk/>
          <pc:sldMk cId="1563524369" sldId="338"/>
        </pc:sldMkLst>
      </pc:sldChg>
      <pc:sldChg chg="del">
        <pc:chgData name="Xier Wang" userId="7be01caa-512b-48f8-9c92-fd1de25e65b3" providerId="ADAL" clId="{D7C2C11C-A950-442D-BA8F-F09E9AAA4EF9}" dt="2025-11-15T02:16:55.746" v="1210" actId="47"/>
        <pc:sldMkLst>
          <pc:docMk/>
          <pc:sldMk cId="1443922382" sldId="339"/>
        </pc:sldMkLst>
      </pc:sldChg>
      <pc:sldChg chg="del">
        <pc:chgData name="Xier Wang" userId="7be01caa-512b-48f8-9c92-fd1de25e65b3" providerId="ADAL" clId="{D7C2C11C-A950-442D-BA8F-F09E9AAA4EF9}" dt="2025-11-15T02:16:58.602" v="1271" actId="47"/>
        <pc:sldMkLst>
          <pc:docMk/>
          <pc:sldMk cId="2729845999" sldId="340"/>
        </pc:sldMkLst>
      </pc:sldChg>
      <pc:sldChg chg="del">
        <pc:chgData name="Xier Wang" userId="7be01caa-512b-48f8-9c92-fd1de25e65b3" providerId="ADAL" clId="{D7C2C11C-A950-442D-BA8F-F09E9AAA4EF9}" dt="2025-11-15T02:16:58.554" v="1269" actId="47"/>
        <pc:sldMkLst>
          <pc:docMk/>
          <pc:sldMk cId="954204327" sldId="342"/>
        </pc:sldMkLst>
      </pc:sldChg>
      <pc:sldChg chg="del">
        <pc:chgData name="Xier Wang" userId="7be01caa-512b-48f8-9c92-fd1de25e65b3" providerId="ADAL" clId="{D7C2C11C-A950-442D-BA8F-F09E9AAA4EF9}" dt="2025-11-15T02:16:58.533" v="1268" actId="47"/>
        <pc:sldMkLst>
          <pc:docMk/>
          <pc:sldMk cId="3801108949" sldId="343"/>
        </pc:sldMkLst>
      </pc:sldChg>
      <pc:sldChg chg="del">
        <pc:chgData name="Xier Wang" userId="7be01caa-512b-48f8-9c92-fd1de25e65b3" providerId="ADAL" clId="{D7C2C11C-A950-442D-BA8F-F09E9AAA4EF9}" dt="2025-11-15T02:16:58.436" v="1267" actId="47"/>
        <pc:sldMkLst>
          <pc:docMk/>
          <pc:sldMk cId="2406473544" sldId="344"/>
        </pc:sldMkLst>
      </pc:sldChg>
      <pc:sldChg chg="del">
        <pc:chgData name="Xier Wang" userId="7be01caa-512b-48f8-9c92-fd1de25e65b3" providerId="ADAL" clId="{D7C2C11C-A950-442D-BA8F-F09E9AAA4EF9}" dt="2025-11-15T02:16:58.565" v="1270" actId="47"/>
        <pc:sldMkLst>
          <pc:docMk/>
          <pc:sldMk cId="1235273966" sldId="345"/>
        </pc:sldMkLst>
      </pc:sldChg>
      <pc:sldChg chg="new del">
        <pc:chgData name="Xier Wang" userId="7be01caa-512b-48f8-9c92-fd1de25e65b3" providerId="ADAL" clId="{D7C2C11C-A950-442D-BA8F-F09E9AAA4EF9}" dt="2025-11-14T01:59:10.606" v="1" actId="680"/>
        <pc:sldMkLst>
          <pc:docMk/>
          <pc:sldMk cId="327807369" sldId="346"/>
        </pc:sldMkLst>
      </pc:sldChg>
      <pc:sldChg chg="add del setBg">
        <pc:chgData name="Xier Wang" userId="7be01caa-512b-48f8-9c92-fd1de25e65b3" providerId="ADAL" clId="{D7C2C11C-A950-442D-BA8F-F09E9AAA4EF9}" dt="2025-11-14T07:36:37.685" v="10" actId="47"/>
        <pc:sldMkLst>
          <pc:docMk/>
          <pc:sldMk cId="3215318298" sldId="346"/>
        </pc:sldMkLst>
      </pc:sldChg>
      <pc:sldChg chg="del">
        <pc:chgData name="Xier Wang" userId="7be01caa-512b-48f8-9c92-fd1de25e65b3" providerId="ADAL" clId="{D7C2C11C-A950-442D-BA8F-F09E9AAA4EF9}" dt="2025-11-15T02:16:55.713" v="1208" actId="47"/>
        <pc:sldMkLst>
          <pc:docMk/>
          <pc:sldMk cId="1049634062" sldId="347"/>
        </pc:sldMkLst>
      </pc:sldChg>
      <pc:sldChg chg="modSp add mod ord">
        <pc:chgData name="Xier Wang" userId="7be01caa-512b-48f8-9c92-fd1de25e65b3" providerId="ADAL" clId="{D7C2C11C-A950-442D-BA8F-F09E9AAA4EF9}" dt="2025-11-14T08:26:40.080" v="376" actId="14100"/>
        <pc:sldMkLst>
          <pc:docMk/>
          <pc:sldMk cId="3124931307" sldId="347"/>
        </pc:sldMkLst>
      </pc:sldChg>
      <pc:sldChg chg="addSp delSp modSp add del mod ord">
        <pc:chgData name="Xier Wang" userId="7be01caa-512b-48f8-9c92-fd1de25e65b3" providerId="ADAL" clId="{D7C2C11C-A950-442D-BA8F-F09E9AAA4EF9}" dt="2025-11-17T06:43:36.716" v="7888" actId="14100"/>
        <pc:sldMkLst>
          <pc:docMk/>
          <pc:sldMk cId="930384294" sldId="348"/>
        </pc:sldMkLst>
      </pc:sldChg>
      <pc:sldChg chg="delSp modSp add del mod setBg">
        <pc:chgData name="Xier Wang" userId="7be01caa-512b-48f8-9c92-fd1de25e65b3" providerId="ADAL" clId="{D7C2C11C-A950-442D-BA8F-F09E9AAA4EF9}" dt="2025-11-14T07:55:02.464" v="229" actId="2696"/>
        <pc:sldMkLst>
          <pc:docMk/>
          <pc:sldMk cId="4091904430" sldId="348"/>
        </pc:sldMkLst>
      </pc:sldChg>
      <pc:sldChg chg="add del ord">
        <pc:chgData name="Xier Wang" userId="7be01caa-512b-48f8-9c92-fd1de25e65b3" providerId="ADAL" clId="{D7C2C11C-A950-442D-BA8F-F09E9AAA4EF9}" dt="2025-11-15T02:16:57.370" v="1246" actId="47"/>
        <pc:sldMkLst>
          <pc:docMk/>
          <pc:sldMk cId="3866516597" sldId="349"/>
        </pc:sldMkLst>
      </pc:sldChg>
      <pc:sldChg chg="add del setBg">
        <pc:chgData name="Xier Wang" userId="7be01caa-512b-48f8-9c92-fd1de25e65b3" providerId="ADAL" clId="{D7C2C11C-A950-442D-BA8F-F09E9AAA4EF9}" dt="2025-11-15T02:16:58.171" v="1258" actId="47"/>
        <pc:sldMkLst>
          <pc:docMk/>
          <pc:sldMk cId="0" sldId="350"/>
        </pc:sldMkLst>
      </pc:sldChg>
      <pc:sldChg chg="addSp delSp modSp add del mod ord setBg">
        <pc:chgData name="Xier Wang" userId="7be01caa-512b-48f8-9c92-fd1de25e65b3" providerId="ADAL" clId="{D7C2C11C-A950-442D-BA8F-F09E9AAA4EF9}" dt="2025-11-14T08:27:02.392" v="377" actId="2696"/>
        <pc:sldMkLst>
          <pc:docMk/>
          <pc:sldMk cId="336696730" sldId="351"/>
        </pc:sldMkLst>
      </pc:sldChg>
      <pc:sldChg chg="add del setBg">
        <pc:chgData name="Xier Wang" userId="7be01caa-512b-48f8-9c92-fd1de25e65b3" providerId="ADAL" clId="{D7C2C11C-A950-442D-BA8F-F09E9AAA4EF9}" dt="2025-11-17T03:16:37.548" v="5082" actId="47"/>
        <pc:sldMkLst>
          <pc:docMk/>
          <pc:sldMk cId="1088724451" sldId="351"/>
        </pc:sldMkLst>
      </pc:sldChg>
      <pc:sldChg chg="addSp delSp modSp add del mod setBg">
        <pc:chgData name="Xier Wang" userId="7be01caa-512b-48f8-9c92-fd1de25e65b3" providerId="ADAL" clId="{D7C2C11C-A950-442D-BA8F-F09E9AAA4EF9}" dt="2025-11-15T04:32:19.618" v="2303" actId="2696"/>
        <pc:sldMkLst>
          <pc:docMk/>
          <pc:sldMk cId="2124876874" sldId="351"/>
        </pc:sldMkLst>
      </pc:sldChg>
      <pc:sldChg chg="add del setBg">
        <pc:chgData name="Xier Wang" userId="7be01caa-512b-48f8-9c92-fd1de25e65b3" providerId="ADAL" clId="{D7C2C11C-A950-442D-BA8F-F09E9AAA4EF9}" dt="2025-11-14T08:00:56.702" v="241" actId="47"/>
        <pc:sldMkLst>
          <pc:docMk/>
          <pc:sldMk cId="3484332174" sldId="351"/>
        </pc:sldMkLst>
      </pc:sldChg>
      <pc:sldChg chg="addSp delSp modSp add mod setBg">
        <pc:chgData name="Xier Wang" userId="7be01caa-512b-48f8-9c92-fd1de25e65b3" providerId="ADAL" clId="{D7C2C11C-A950-442D-BA8F-F09E9AAA4EF9}" dt="2025-11-14T08:37:54.899" v="673" actId="478"/>
        <pc:sldMkLst>
          <pc:docMk/>
          <pc:sldMk cId="642315823" sldId="352"/>
        </pc:sldMkLst>
      </pc:sldChg>
      <pc:sldChg chg="del">
        <pc:chgData name="Xier Wang" userId="7be01caa-512b-48f8-9c92-fd1de25e65b3" providerId="ADAL" clId="{D7C2C11C-A950-442D-BA8F-F09E9AAA4EF9}" dt="2025-11-15T02:16:56.332" v="1228" actId="47"/>
        <pc:sldMkLst>
          <pc:docMk/>
          <pc:sldMk cId="2618217870" sldId="352"/>
        </pc:sldMkLst>
      </pc:sldChg>
      <pc:sldChg chg="modSp add del mod">
        <pc:chgData name="Xier Wang" userId="7be01caa-512b-48f8-9c92-fd1de25e65b3" providerId="ADAL" clId="{D7C2C11C-A950-442D-BA8F-F09E9AAA4EF9}" dt="2025-11-14T08:06:20.298" v="291"/>
        <pc:sldMkLst>
          <pc:docMk/>
          <pc:sldMk cId="2997537333" sldId="352"/>
        </pc:sldMkLst>
      </pc:sldChg>
      <pc:sldChg chg="delSp add del mod setBg">
        <pc:chgData name="Xier Wang" userId="7be01caa-512b-48f8-9c92-fd1de25e65b3" providerId="ADAL" clId="{D7C2C11C-A950-442D-BA8F-F09E9AAA4EF9}" dt="2025-11-14T10:09:30.470" v="694" actId="47"/>
        <pc:sldMkLst>
          <pc:docMk/>
          <pc:sldMk cId="3856031950" sldId="353"/>
        </pc:sldMkLst>
      </pc:sldChg>
      <pc:sldChg chg="del">
        <pc:chgData name="Xier Wang" userId="7be01caa-512b-48f8-9c92-fd1de25e65b3" providerId="ADAL" clId="{D7C2C11C-A950-442D-BA8F-F09E9AAA4EF9}" dt="2025-11-15T02:16:55.964" v="1217" actId="47"/>
        <pc:sldMkLst>
          <pc:docMk/>
          <pc:sldMk cId="1808062226" sldId="354"/>
        </pc:sldMkLst>
      </pc:sldChg>
      <pc:sldChg chg="addSp delSp modSp add mod ord modClrScheme chgLayout">
        <pc:chgData name="Xier Wang" userId="7be01caa-512b-48f8-9c92-fd1de25e65b3" providerId="ADAL" clId="{D7C2C11C-A950-442D-BA8F-F09E9AAA4EF9}" dt="2025-11-14T10:44:56.129" v="1161" actId="207"/>
        <pc:sldMkLst>
          <pc:docMk/>
          <pc:sldMk cId="2793284011" sldId="354"/>
        </pc:sldMkLst>
      </pc:sldChg>
      <pc:sldChg chg="add del setBg">
        <pc:chgData name="Xier Wang" userId="7be01caa-512b-48f8-9c92-fd1de25e65b3" providerId="ADAL" clId="{D7C2C11C-A950-442D-BA8F-F09E9AAA4EF9}" dt="2025-11-14T10:09:20.898" v="690"/>
        <pc:sldMkLst>
          <pc:docMk/>
          <pc:sldMk cId="3151972041" sldId="354"/>
        </pc:sldMkLst>
      </pc:sldChg>
      <pc:sldChg chg="modSp add mod">
        <pc:chgData name="Xier Wang" userId="7be01caa-512b-48f8-9c92-fd1de25e65b3" providerId="ADAL" clId="{D7C2C11C-A950-442D-BA8F-F09E9AAA4EF9}" dt="2025-11-14T10:49:09.345" v="1177" actId="207"/>
        <pc:sldMkLst>
          <pc:docMk/>
          <pc:sldMk cId="370526984" sldId="355"/>
        </pc:sldMkLst>
      </pc:sldChg>
      <pc:sldChg chg="add del setBg">
        <pc:chgData name="Xier Wang" userId="7be01caa-512b-48f8-9c92-fd1de25e65b3" providerId="ADAL" clId="{D7C2C11C-A950-442D-BA8F-F09E9AAA4EF9}" dt="2025-11-14T10:48:37.961" v="1171"/>
        <pc:sldMkLst>
          <pc:docMk/>
          <pc:sldMk cId="2759428381" sldId="355"/>
        </pc:sldMkLst>
      </pc:sldChg>
      <pc:sldChg chg="del">
        <pc:chgData name="Xier Wang" userId="7be01caa-512b-48f8-9c92-fd1de25e65b3" providerId="ADAL" clId="{D7C2C11C-A950-442D-BA8F-F09E9AAA4EF9}" dt="2025-11-15T02:16:55.934" v="1216" actId="47"/>
        <pc:sldMkLst>
          <pc:docMk/>
          <pc:sldMk cId="4158111230" sldId="355"/>
        </pc:sldMkLst>
      </pc:sldChg>
      <pc:sldChg chg="del">
        <pc:chgData name="Xier Wang" userId="7be01caa-512b-48f8-9c92-fd1de25e65b3" providerId="ADAL" clId="{D7C2C11C-A950-442D-BA8F-F09E9AAA4EF9}" dt="2025-11-15T02:16:55.812" v="1212" actId="47"/>
        <pc:sldMkLst>
          <pc:docMk/>
          <pc:sldMk cId="1068339145" sldId="356"/>
        </pc:sldMkLst>
      </pc:sldChg>
      <pc:sldChg chg="add del setBg">
        <pc:chgData name="Xier Wang" userId="7be01caa-512b-48f8-9c92-fd1de25e65b3" providerId="ADAL" clId="{D7C2C11C-A950-442D-BA8F-F09E9AAA4EF9}" dt="2025-11-14T10:48:36.060" v="1170"/>
        <pc:sldMkLst>
          <pc:docMk/>
          <pc:sldMk cId="1095964508" sldId="356"/>
        </pc:sldMkLst>
      </pc:sldChg>
      <pc:sldChg chg="add">
        <pc:chgData name="Xier Wang" userId="7be01caa-512b-48f8-9c92-fd1de25e65b3" providerId="ADAL" clId="{D7C2C11C-A950-442D-BA8F-F09E9AAA4EF9}" dt="2025-11-14T10:48:41.097" v="1173" actId="2890"/>
        <pc:sldMkLst>
          <pc:docMk/>
          <pc:sldMk cId="1583877009" sldId="356"/>
        </pc:sldMkLst>
      </pc:sldChg>
      <pc:sldChg chg="del">
        <pc:chgData name="Xier Wang" userId="7be01caa-512b-48f8-9c92-fd1de25e65b3" providerId="ADAL" clId="{D7C2C11C-A950-442D-BA8F-F09E9AAA4EF9}" dt="2025-11-15T02:16:55.894" v="1215" actId="47"/>
        <pc:sldMkLst>
          <pc:docMk/>
          <pc:sldMk cId="786215484" sldId="357"/>
        </pc:sldMkLst>
      </pc:sldChg>
      <pc:sldChg chg="add del setBg">
        <pc:chgData name="Xier Wang" userId="7be01caa-512b-48f8-9c92-fd1de25e65b3" providerId="ADAL" clId="{D7C2C11C-A950-442D-BA8F-F09E9AAA4EF9}" dt="2025-11-14T10:48:35.785" v="1169"/>
        <pc:sldMkLst>
          <pc:docMk/>
          <pc:sldMk cId="2746418980" sldId="357"/>
        </pc:sldMkLst>
      </pc:sldChg>
      <pc:sldChg chg="modSp add mod">
        <pc:chgData name="Xier Wang" userId="7be01caa-512b-48f8-9c92-fd1de25e65b3" providerId="ADAL" clId="{D7C2C11C-A950-442D-BA8F-F09E9AAA4EF9}" dt="2025-11-14T10:49:24.568" v="1178" actId="207"/>
        <pc:sldMkLst>
          <pc:docMk/>
          <pc:sldMk cId="3758343316" sldId="357"/>
        </pc:sldMkLst>
      </pc:sldChg>
      <pc:sldChg chg="add del setBg">
        <pc:chgData name="Xier Wang" userId="7be01caa-512b-48f8-9c92-fd1de25e65b3" providerId="ADAL" clId="{D7C2C11C-A950-442D-BA8F-F09E9AAA4EF9}" dt="2025-11-14T10:48:35.579" v="1168"/>
        <pc:sldMkLst>
          <pc:docMk/>
          <pc:sldMk cId="2489232343" sldId="358"/>
        </pc:sldMkLst>
      </pc:sldChg>
      <pc:sldChg chg="del">
        <pc:chgData name="Xier Wang" userId="7be01caa-512b-48f8-9c92-fd1de25e65b3" providerId="ADAL" clId="{D7C2C11C-A950-442D-BA8F-F09E9AAA4EF9}" dt="2025-11-15T02:16:55.838" v="1213" actId="47"/>
        <pc:sldMkLst>
          <pc:docMk/>
          <pc:sldMk cId="2619146684" sldId="358"/>
        </pc:sldMkLst>
      </pc:sldChg>
      <pc:sldChg chg="modSp add mod">
        <pc:chgData name="Xier Wang" userId="7be01caa-512b-48f8-9c92-fd1de25e65b3" providerId="ADAL" clId="{D7C2C11C-A950-442D-BA8F-F09E9AAA4EF9}" dt="2025-11-14T10:50:19.597" v="1179" actId="207"/>
        <pc:sldMkLst>
          <pc:docMk/>
          <pc:sldMk cId="3591499124" sldId="358"/>
        </pc:sldMkLst>
      </pc:sldChg>
      <pc:sldChg chg="del">
        <pc:chgData name="Xier Wang" userId="7be01caa-512b-48f8-9c92-fd1de25e65b3" providerId="ADAL" clId="{D7C2C11C-A950-442D-BA8F-F09E9AAA4EF9}" dt="2025-11-15T02:16:55.866" v="1214" actId="47"/>
        <pc:sldMkLst>
          <pc:docMk/>
          <pc:sldMk cId="1140961919" sldId="359"/>
        </pc:sldMkLst>
      </pc:sldChg>
      <pc:sldChg chg="modSp add mod">
        <pc:chgData name="Xier Wang" userId="7be01caa-512b-48f8-9c92-fd1de25e65b3" providerId="ADAL" clId="{D7C2C11C-A950-442D-BA8F-F09E9AAA4EF9}" dt="2025-11-14T10:50:26.749" v="1180" actId="207"/>
        <pc:sldMkLst>
          <pc:docMk/>
          <pc:sldMk cId="2251203711" sldId="359"/>
        </pc:sldMkLst>
      </pc:sldChg>
      <pc:sldChg chg="add del setBg">
        <pc:chgData name="Xier Wang" userId="7be01caa-512b-48f8-9c92-fd1de25e65b3" providerId="ADAL" clId="{D7C2C11C-A950-442D-BA8F-F09E9AAA4EF9}" dt="2025-11-14T10:48:35.256" v="1167"/>
        <pc:sldMkLst>
          <pc:docMk/>
          <pc:sldMk cId="2262564423" sldId="359"/>
        </pc:sldMkLst>
      </pc:sldChg>
      <pc:sldChg chg="delSp modSp mod">
        <pc:chgData name="Xier Wang" userId="7be01caa-512b-48f8-9c92-fd1de25e65b3" providerId="ADAL" clId="{D7C2C11C-A950-442D-BA8F-F09E9AAA4EF9}" dt="2025-11-17T05:12:56.234" v="7053" actId="2711"/>
        <pc:sldMkLst>
          <pc:docMk/>
          <pc:sldMk cId="4086188342" sldId="360"/>
        </pc:sldMkLst>
      </pc:sldChg>
      <pc:sldChg chg="addSp delSp modSp mod">
        <pc:chgData name="Xier Wang" userId="7be01caa-512b-48f8-9c92-fd1de25e65b3" providerId="ADAL" clId="{D7C2C11C-A950-442D-BA8F-F09E9AAA4EF9}" dt="2025-11-17T09:25:15.898" v="8168" actId="20577"/>
        <pc:sldMkLst>
          <pc:docMk/>
          <pc:sldMk cId="3143801382" sldId="361"/>
        </pc:sldMkLst>
      </pc:sldChg>
      <pc:sldChg chg="addSp delSp modSp mod">
        <pc:chgData name="Xier Wang" userId="7be01caa-512b-48f8-9c92-fd1de25e65b3" providerId="ADAL" clId="{D7C2C11C-A950-442D-BA8F-F09E9AAA4EF9}" dt="2025-11-17T09:25:20.474" v="8170" actId="20577"/>
        <pc:sldMkLst>
          <pc:docMk/>
          <pc:sldMk cId="3423287046" sldId="362"/>
        </pc:sldMkLst>
      </pc:sldChg>
      <pc:sldChg chg="addSp delSp modSp mod">
        <pc:chgData name="Xier Wang" userId="7be01caa-512b-48f8-9c92-fd1de25e65b3" providerId="ADAL" clId="{D7C2C11C-A950-442D-BA8F-F09E9AAA4EF9}" dt="2025-11-17T09:25:24.715" v="8172" actId="20577"/>
        <pc:sldMkLst>
          <pc:docMk/>
          <pc:sldMk cId="3541955327" sldId="363"/>
        </pc:sldMkLst>
      </pc:sldChg>
      <pc:sldChg chg="addSp delSp modSp mod">
        <pc:chgData name="Xier Wang" userId="7be01caa-512b-48f8-9c92-fd1de25e65b3" providerId="ADAL" clId="{D7C2C11C-A950-442D-BA8F-F09E9AAA4EF9}" dt="2025-11-17T09:25:28.479" v="8174" actId="20577"/>
        <pc:sldMkLst>
          <pc:docMk/>
          <pc:sldMk cId="2599291438" sldId="364"/>
        </pc:sldMkLst>
      </pc:sldChg>
      <pc:sldChg chg="addSp delSp modSp del mod ord">
        <pc:chgData name="Xier Wang" userId="7be01caa-512b-48f8-9c92-fd1de25e65b3" providerId="ADAL" clId="{D7C2C11C-A950-442D-BA8F-F09E9AAA4EF9}" dt="2025-11-15T04:37:14.538" v="2375" actId="47"/>
        <pc:sldMkLst>
          <pc:docMk/>
          <pc:sldMk cId="1386735913" sldId="365"/>
        </pc:sldMkLst>
      </pc:sldChg>
      <pc:sldChg chg="addSp modSp add del mod ord">
        <pc:chgData name="Xier Wang" userId="7be01caa-512b-48f8-9c92-fd1de25e65b3" providerId="ADAL" clId="{D7C2C11C-A950-442D-BA8F-F09E9AAA4EF9}" dt="2025-11-17T05:13:43.848" v="7059" actId="47"/>
        <pc:sldMkLst>
          <pc:docMk/>
          <pc:sldMk cId="3396274190" sldId="366"/>
        </pc:sldMkLst>
      </pc:sldChg>
      <pc:sldChg chg="addSp delSp modSp add del mod">
        <pc:chgData name="Xier Wang" userId="7be01caa-512b-48f8-9c92-fd1de25e65b3" providerId="ADAL" clId="{D7C2C11C-A950-442D-BA8F-F09E9AAA4EF9}" dt="2025-11-17T05:13:37.341" v="7055" actId="47"/>
        <pc:sldMkLst>
          <pc:docMk/>
          <pc:sldMk cId="2391631551" sldId="367"/>
        </pc:sldMkLst>
      </pc:sldChg>
      <pc:sldChg chg="addSp delSp modSp add del mod modTransition setBg">
        <pc:chgData name="Xier Wang" userId="7be01caa-512b-48f8-9c92-fd1de25e65b3" providerId="ADAL" clId="{D7C2C11C-A950-442D-BA8F-F09E9AAA4EF9}" dt="2025-11-17T05:13:38.576" v="7056" actId="47"/>
        <pc:sldMkLst>
          <pc:docMk/>
          <pc:sldMk cId="452442428" sldId="368"/>
        </pc:sldMkLst>
      </pc:sldChg>
      <pc:sldChg chg="addSp delSp modSp add del mod">
        <pc:chgData name="Xier Wang" userId="7be01caa-512b-48f8-9c92-fd1de25e65b3" providerId="ADAL" clId="{D7C2C11C-A950-442D-BA8F-F09E9AAA4EF9}" dt="2025-11-17T05:13:38.977" v="7057" actId="47"/>
        <pc:sldMkLst>
          <pc:docMk/>
          <pc:sldMk cId="185026549" sldId="369"/>
        </pc:sldMkLst>
      </pc:sldChg>
      <pc:sldChg chg="addSp delSp modSp add del mod">
        <pc:chgData name="Xier Wang" userId="7be01caa-512b-48f8-9c92-fd1de25e65b3" providerId="ADAL" clId="{D7C2C11C-A950-442D-BA8F-F09E9AAA4EF9}" dt="2025-11-17T05:13:39.697" v="7058" actId="47"/>
        <pc:sldMkLst>
          <pc:docMk/>
          <pc:sldMk cId="2120763194" sldId="370"/>
        </pc:sldMkLst>
      </pc:sldChg>
      <pc:sldChg chg="addSp delSp modSp add del mod setBg">
        <pc:chgData name="Xier Wang" userId="7be01caa-512b-48f8-9c92-fd1de25e65b3" providerId="ADAL" clId="{D7C2C11C-A950-442D-BA8F-F09E9AAA4EF9}" dt="2025-11-17T02:36:43.891" v="4789" actId="2711"/>
        <pc:sldMkLst>
          <pc:docMk/>
          <pc:sldMk cId="3332153510" sldId="371"/>
        </pc:sldMkLst>
        <pc:spChg chg="mod">
          <ac:chgData name="Xier Wang" userId="7be01caa-512b-48f8-9c92-fd1de25e65b3" providerId="ADAL" clId="{D7C2C11C-A950-442D-BA8F-F09E9AAA4EF9}" dt="2025-11-17T02:36:43.891" v="4789" actId="2711"/>
          <ac:spMkLst>
            <pc:docMk/>
            <pc:sldMk cId="3332153510" sldId="371"/>
            <ac:spMk id="9" creationId="{5F4F10B4-7EDB-2044-A3CB-C3797769AB0D}"/>
          </ac:spMkLst>
        </pc:spChg>
      </pc:sldChg>
      <pc:sldChg chg="add del">
        <pc:chgData name="Xier Wang" userId="7be01caa-512b-48f8-9c92-fd1de25e65b3" providerId="ADAL" clId="{D7C2C11C-A950-442D-BA8F-F09E9AAA4EF9}" dt="2025-11-15T02:17:01.694" v="1288" actId="47"/>
        <pc:sldMkLst>
          <pc:docMk/>
          <pc:sldMk cId="3329252269" sldId="372"/>
        </pc:sldMkLst>
      </pc:sldChg>
      <pc:sldChg chg="addSp delSp modSp add del mod setBg">
        <pc:chgData name="Xier Wang" userId="7be01caa-512b-48f8-9c92-fd1de25e65b3" providerId="ADAL" clId="{D7C2C11C-A950-442D-BA8F-F09E9AAA4EF9}" dt="2025-11-17T10:42:25.642" v="8496" actId="1076"/>
        <pc:sldMkLst>
          <pc:docMk/>
          <pc:sldMk cId="3055433546" sldId="373"/>
        </pc:sldMkLst>
        <pc:picChg chg="add mod">
          <ac:chgData name="Xier Wang" userId="7be01caa-512b-48f8-9c92-fd1de25e65b3" providerId="ADAL" clId="{D7C2C11C-A950-442D-BA8F-F09E9AAA4EF9}" dt="2025-11-17T10:42:23.996" v="8495" actId="1076"/>
          <ac:picMkLst>
            <pc:docMk/>
            <pc:sldMk cId="3055433546" sldId="373"/>
            <ac:picMk id="15" creationId="{D6DEED83-FA2A-2ADC-667E-B48930F53DC1}"/>
          </ac:picMkLst>
        </pc:picChg>
      </pc:sldChg>
      <pc:sldChg chg="add del setBg">
        <pc:chgData name="Xier Wang" userId="7be01caa-512b-48f8-9c92-fd1de25e65b3" providerId="ADAL" clId="{D7C2C11C-A950-442D-BA8F-F09E9AAA4EF9}" dt="2025-11-17T03:16:38.469" v="5083" actId="47"/>
        <pc:sldMkLst>
          <pc:docMk/>
          <pc:sldMk cId="2156986789" sldId="374"/>
        </pc:sldMkLst>
      </pc:sldChg>
      <pc:sldChg chg="addSp delSp modSp add del mod setBg">
        <pc:chgData name="Xier Wang" userId="7be01caa-512b-48f8-9c92-fd1de25e65b3" providerId="ADAL" clId="{D7C2C11C-A950-442D-BA8F-F09E9AAA4EF9}" dt="2025-11-17T02:41:26.524" v="4838" actId="2696"/>
        <pc:sldMkLst>
          <pc:docMk/>
          <pc:sldMk cId="3069481059" sldId="374"/>
        </pc:sldMkLst>
      </pc:sldChg>
      <pc:sldChg chg="addSp delSp modSp add del mod setBg">
        <pc:chgData name="Xier Wang" userId="7be01caa-512b-48f8-9c92-fd1de25e65b3" providerId="ADAL" clId="{D7C2C11C-A950-442D-BA8F-F09E9AAA4EF9}" dt="2025-11-17T02:14:06.562" v="4342" actId="47"/>
        <pc:sldMkLst>
          <pc:docMk/>
          <pc:sldMk cId="2910898570" sldId="375"/>
        </pc:sldMkLst>
      </pc:sldChg>
      <pc:sldChg chg="delSp modSp add del mod">
        <pc:chgData name="Xier Wang" userId="7be01caa-512b-48f8-9c92-fd1de25e65b3" providerId="ADAL" clId="{D7C2C11C-A950-442D-BA8F-F09E9AAA4EF9}" dt="2025-11-17T05:13:36.848" v="7054" actId="47"/>
        <pc:sldMkLst>
          <pc:docMk/>
          <pc:sldMk cId="3055355592" sldId="376"/>
        </pc:sldMkLst>
      </pc:sldChg>
      <pc:sldChg chg="addSp delSp modSp add del mod setBg">
        <pc:chgData name="Xier Wang" userId="7be01caa-512b-48f8-9c92-fd1de25e65b3" providerId="ADAL" clId="{D7C2C11C-A950-442D-BA8F-F09E9AAA4EF9}" dt="2025-11-17T02:33:25.702" v="4774" actId="47"/>
        <pc:sldMkLst>
          <pc:docMk/>
          <pc:sldMk cId="706384055" sldId="377"/>
        </pc:sldMkLst>
      </pc:sldChg>
      <pc:sldChg chg="addSp delSp modSp add del mod setBg modAnim">
        <pc:chgData name="Xier Wang" userId="7be01caa-512b-48f8-9c92-fd1de25e65b3" providerId="ADAL" clId="{D7C2C11C-A950-442D-BA8F-F09E9AAA4EF9}" dt="2025-11-15T04:31:59.183" v="2301" actId="47"/>
        <pc:sldMkLst>
          <pc:docMk/>
          <pc:sldMk cId="2737590273" sldId="378"/>
        </pc:sldMkLst>
      </pc:sldChg>
      <pc:sldChg chg="addSp delSp modSp add del mod setBg addAnim delAnim modAnim">
        <pc:chgData name="Xier Wang" userId="7be01caa-512b-48f8-9c92-fd1de25e65b3" providerId="ADAL" clId="{D7C2C11C-A950-442D-BA8F-F09E9AAA4EF9}" dt="2025-11-17T05:55:17.168" v="7795" actId="47"/>
        <pc:sldMkLst>
          <pc:docMk/>
          <pc:sldMk cId="2372013121" sldId="379"/>
        </pc:sldMkLst>
      </pc:sldChg>
      <pc:sldChg chg="addSp delSp modSp add mod setBg">
        <pc:chgData name="Xier Wang" userId="7be01caa-512b-48f8-9c92-fd1de25e65b3" providerId="ADAL" clId="{D7C2C11C-A950-442D-BA8F-F09E9AAA4EF9}" dt="2025-11-17T09:25:32.059" v="8176" actId="20577"/>
        <pc:sldMkLst>
          <pc:docMk/>
          <pc:sldMk cId="309206097" sldId="380"/>
        </pc:sldMkLst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8" creationId="{30BFF002-66AF-D03C-BC5A-864C5FB3C150}"/>
          </ac:spMkLst>
        </pc:spChg>
        <pc:spChg chg="add mod">
          <ac:chgData name="Xier Wang" userId="7be01caa-512b-48f8-9c92-fd1de25e65b3" providerId="ADAL" clId="{D7C2C11C-A950-442D-BA8F-F09E9AAA4EF9}" dt="2025-11-17T01:21:10.400" v="3439"/>
          <ac:spMkLst>
            <pc:docMk/>
            <pc:sldMk cId="309206097" sldId="380"/>
            <ac:spMk id="10" creationId="{3D2ABCC1-A1D4-0C76-E62F-364B902F5B36}"/>
          </ac:spMkLst>
        </pc:spChg>
        <pc:spChg chg="add mod">
          <ac:chgData name="Xier Wang" userId="7be01caa-512b-48f8-9c92-fd1de25e65b3" providerId="ADAL" clId="{D7C2C11C-A950-442D-BA8F-F09E9AAA4EF9}" dt="2025-11-17T09:25:32.059" v="8176" actId="20577"/>
          <ac:spMkLst>
            <pc:docMk/>
            <pc:sldMk cId="309206097" sldId="380"/>
            <ac:spMk id="16" creationId="{E208ED28-D217-FB52-F6BA-D9962E1DA1B1}"/>
          </ac:spMkLst>
        </pc:spChg>
        <pc:spChg chg="add mod">
          <ac:chgData name="Xier Wang" userId="7be01caa-512b-48f8-9c92-fd1de25e65b3" providerId="ADAL" clId="{D7C2C11C-A950-442D-BA8F-F09E9AAA4EF9}" dt="2025-11-17T01:22:04.271" v="3447"/>
          <ac:spMkLst>
            <pc:docMk/>
            <pc:sldMk cId="309206097" sldId="380"/>
            <ac:spMk id="17" creationId="{1097F40D-9365-F575-74CA-44D0B5B49889}"/>
          </ac:spMkLst>
        </pc:spChg>
        <pc:spChg chg="add mod">
          <ac:chgData name="Xier Wang" userId="7be01caa-512b-48f8-9c92-fd1de25e65b3" providerId="ADAL" clId="{D7C2C11C-A950-442D-BA8F-F09E9AAA4EF9}" dt="2025-11-17T01:22:56.742" v="3455"/>
          <ac:spMkLst>
            <pc:docMk/>
            <pc:sldMk cId="309206097" sldId="380"/>
            <ac:spMk id="18" creationId="{F198BFD0-F152-ECB1-414F-B8B402827FF7}"/>
          </ac:spMkLst>
        </pc:spChg>
        <pc:spChg chg="add mod">
          <ac:chgData name="Xier Wang" userId="7be01caa-512b-48f8-9c92-fd1de25e65b3" providerId="ADAL" clId="{D7C2C11C-A950-442D-BA8F-F09E9AAA4EF9}" dt="2025-11-17T01:23:11.085" v="3459" actId="113"/>
          <ac:spMkLst>
            <pc:docMk/>
            <pc:sldMk cId="309206097" sldId="380"/>
            <ac:spMk id="19" creationId="{8E26D709-63AF-03FF-29AB-507A3253B034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21" creationId="{9E678C6C-39E9-1825-2CD5-EF4252A65B12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22" creationId="{11A581C3-E712-627D-EF39-4BB4E16DDF93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58" creationId="{22E6B446-378A-82EA-9AF7-F638E02F97F6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59" creationId="{6AA0DE82-8F55-F219-6940-F466CA378A9E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65" creationId="{EA767998-2C38-5E8C-23F6-4380F7D79987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76" creationId="{0BB2E038-05F0-62BA-CBE1-A14758C34F5F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78" creationId="{0283E483-220B-EF0D-1BC8-B5B9341D15D8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80" creationId="{F50DE694-26E0-5D6C-D2A1-52BEEC2DCDF0}"/>
          </ac:spMkLst>
        </pc:spChg>
        <pc:grpChg chg="add mod">
          <ac:chgData name="Xier Wang" userId="7be01caa-512b-48f8-9c92-fd1de25e65b3" providerId="ADAL" clId="{D7C2C11C-A950-442D-BA8F-F09E9AAA4EF9}" dt="2025-11-15T04:35:41.637" v="2355" actId="164"/>
          <ac:grpSpMkLst>
            <pc:docMk/>
            <pc:sldMk cId="309206097" sldId="380"/>
            <ac:grpSpMk id="4" creationId="{4F17DFE8-46DE-E2AD-73BC-45ADA9C1CFE8}"/>
          </ac:grpSpMkLst>
        </pc:grpChg>
        <pc:grpChg chg="add mod">
          <ac:chgData name="Xier Wang" userId="7be01caa-512b-48f8-9c92-fd1de25e65b3" providerId="ADAL" clId="{D7C2C11C-A950-442D-BA8F-F09E9AAA4EF9}" dt="2025-11-15T04:36:49.105" v="2372" actId="164"/>
          <ac:grpSpMkLst>
            <pc:docMk/>
            <pc:sldMk cId="309206097" sldId="380"/>
            <ac:grpSpMk id="5" creationId="{FA7DBE42-7FA3-8736-803B-2F8C74CEBDB5}"/>
          </ac:grpSpMkLst>
        </pc:grpChg>
        <pc:grpChg chg="add mod">
          <ac:chgData name="Xier Wang" userId="7be01caa-512b-48f8-9c92-fd1de25e65b3" providerId="ADAL" clId="{D7C2C11C-A950-442D-BA8F-F09E9AAA4EF9}" dt="2025-11-15T04:37:00.732" v="2374" actId="164"/>
          <ac:grpSpMkLst>
            <pc:docMk/>
            <pc:sldMk cId="309206097" sldId="380"/>
            <ac:grpSpMk id="13" creationId="{44B2660C-E81D-395F-48C3-894CA466D821}"/>
          </ac:grpSpMkLst>
        </pc:grpChg>
        <pc:grpChg chg="mod">
          <ac:chgData name="Xier Wang" userId="7be01caa-512b-48f8-9c92-fd1de25e65b3" providerId="ADAL" clId="{D7C2C11C-A950-442D-BA8F-F09E9AAA4EF9}" dt="2025-11-15T04:35:18.460" v="2349" actId="1076"/>
          <ac:grpSpMkLst>
            <pc:docMk/>
            <pc:sldMk cId="309206097" sldId="380"/>
            <ac:grpSpMk id="63" creationId="{0C8DCC9E-CED7-B60B-46A8-D4B0B5845DA4}"/>
          </ac:grpSpMkLst>
        </pc:grpChg>
        <pc:picChg chg="add mod">
          <ac:chgData name="Xier Wang" userId="7be01caa-512b-48f8-9c92-fd1de25e65b3" providerId="ADAL" clId="{D7C2C11C-A950-442D-BA8F-F09E9AAA4EF9}" dt="2025-11-15T04:37:00.732" v="2374" actId="164"/>
          <ac:picMkLst>
            <pc:docMk/>
            <pc:sldMk cId="309206097" sldId="380"/>
            <ac:picMk id="3" creationId="{24D8E853-B709-9726-720D-1CB8C84B8077}"/>
          </ac:picMkLst>
        </pc:picChg>
        <pc:picChg chg="mod">
          <ac:chgData name="Xier Wang" userId="7be01caa-512b-48f8-9c92-fd1de25e65b3" providerId="ADAL" clId="{D7C2C11C-A950-442D-BA8F-F09E9AAA4EF9}" dt="2025-11-15T04:36:49.105" v="2372" actId="164"/>
          <ac:picMkLst>
            <pc:docMk/>
            <pc:sldMk cId="309206097" sldId="380"/>
            <ac:picMk id="97" creationId="{5C995F38-FE8E-6CF6-F04D-C2ADA9264FEE}"/>
          </ac:picMkLst>
        </pc:picChg>
        <pc:picChg chg="mod">
          <ac:chgData name="Xier Wang" userId="7be01caa-512b-48f8-9c92-fd1de25e65b3" providerId="ADAL" clId="{D7C2C11C-A950-442D-BA8F-F09E9AAA4EF9}" dt="2025-11-15T04:35:41.637" v="2355" actId="164"/>
          <ac:picMkLst>
            <pc:docMk/>
            <pc:sldMk cId="309206097" sldId="380"/>
            <ac:picMk id="107" creationId="{2762D7B1-2D5B-AAA8-65FB-B326E79AA436}"/>
          </ac:picMkLst>
        </pc:picChg>
      </pc:sldChg>
      <pc:sldChg chg="addSp delSp modSp mod modTransition setBg modAnim">
        <pc:chgData name="Xier Wang" userId="7be01caa-512b-48f8-9c92-fd1de25e65b3" providerId="ADAL" clId="{D7C2C11C-A950-442D-BA8F-F09E9AAA4EF9}" dt="2025-11-17T10:09:04.227" v="8456"/>
        <pc:sldMkLst>
          <pc:docMk/>
          <pc:sldMk cId="2770512051" sldId="382"/>
        </pc:sldMkLst>
      </pc:sldChg>
      <pc:sldChg chg="addSp delSp modSp add mod">
        <pc:chgData name="Xier Wang" userId="7be01caa-512b-48f8-9c92-fd1de25e65b3" providerId="ADAL" clId="{D7C2C11C-A950-442D-BA8F-F09E9AAA4EF9}" dt="2025-11-17T06:50:22.163" v="7916" actId="20577"/>
        <pc:sldMkLst>
          <pc:docMk/>
          <pc:sldMk cId="1627900374" sldId="383"/>
        </pc:sldMkLst>
        <pc:spChg chg="mod">
          <ac:chgData name="Xier Wang" userId="7be01caa-512b-48f8-9c92-fd1de25e65b3" providerId="ADAL" clId="{D7C2C11C-A950-442D-BA8F-F09E9AAA4EF9}" dt="2025-11-17T02:33:47.340" v="4776" actId="20577"/>
          <ac:spMkLst>
            <pc:docMk/>
            <pc:sldMk cId="1627900374" sldId="383"/>
            <ac:spMk id="19" creationId="{008EC84F-C148-D605-7057-DEC094AFEFD7}"/>
          </ac:spMkLst>
        </pc:spChg>
        <pc:spChg chg="mod">
          <ac:chgData name="Xier Wang" userId="7be01caa-512b-48f8-9c92-fd1de25e65b3" providerId="ADAL" clId="{D7C2C11C-A950-442D-BA8F-F09E9AAA4EF9}" dt="2025-11-17T06:50:22.163" v="7916" actId="20577"/>
          <ac:spMkLst>
            <pc:docMk/>
            <pc:sldMk cId="1627900374" sldId="383"/>
            <ac:spMk id="22" creationId="{B10C5342-4390-90F0-1735-EE8773546DCD}"/>
          </ac:spMkLst>
        </pc:spChg>
        <pc:spChg chg="mod">
          <ac:chgData name="Xier Wang" userId="7be01caa-512b-48f8-9c92-fd1de25e65b3" providerId="ADAL" clId="{D7C2C11C-A950-442D-BA8F-F09E9AAA4EF9}" dt="2025-11-17T06:49:57.810" v="7914" actId="20577"/>
          <ac:spMkLst>
            <pc:docMk/>
            <pc:sldMk cId="1627900374" sldId="383"/>
            <ac:spMk id="23" creationId="{C1D61057-D7B0-F023-0A0B-6798C40FD298}"/>
          </ac:spMkLst>
        </pc:spChg>
        <pc:spChg chg="mod">
          <ac:chgData name="Xier Wang" userId="7be01caa-512b-48f8-9c92-fd1de25e65b3" providerId="ADAL" clId="{D7C2C11C-A950-442D-BA8F-F09E9AAA4EF9}" dt="2025-11-16T02:39:21.983" v="3065"/>
          <ac:spMkLst>
            <pc:docMk/>
            <pc:sldMk cId="1627900374" sldId="383"/>
            <ac:spMk id="25" creationId="{DCE9CCBB-1B1E-6AFB-5787-E60CA1524185}"/>
          </ac:spMkLst>
        </pc:spChg>
        <pc:spChg chg="mod">
          <ac:chgData name="Xier Wang" userId="7be01caa-512b-48f8-9c92-fd1de25e65b3" providerId="ADAL" clId="{D7C2C11C-A950-442D-BA8F-F09E9AAA4EF9}" dt="2025-11-16T02:39:34.358" v="3068"/>
          <ac:spMkLst>
            <pc:docMk/>
            <pc:sldMk cId="1627900374" sldId="383"/>
            <ac:spMk id="27" creationId="{27DF9BD2-90E6-69C4-0977-4B1140DDC9EB}"/>
          </ac:spMkLst>
        </pc:spChg>
        <pc:spChg chg="mod">
          <ac:chgData name="Xier Wang" userId="7be01caa-512b-48f8-9c92-fd1de25e65b3" providerId="ADAL" clId="{D7C2C11C-A950-442D-BA8F-F09E9AAA4EF9}" dt="2025-11-17T06:50:20.682" v="7915" actId="20577"/>
          <ac:spMkLst>
            <pc:docMk/>
            <pc:sldMk cId="1627900374" sldId="383"/>
            <ac:spMk id="35" creationId="{E563372C-DF73-5932-DF56-3F5A777D14F1}"/>
          </ac:spMkLst>
        </pc:spChg>
      </pc:sldChg>
      <pc:sldChg chg="del">
        <pc:chgData name="Xier Wang" userId="7be01caa-512b-48f8-9c92-fd1de25e65b3" providerId="ADAL" clId="{D7C2C11C-A950-442D-BA8F-F09E9AAA4EF9}" dt="2025-11-17T03:16:41.634" v="5085" actId="47"/>
        <pc:sldMkLst>
          <pc:docMk/>
          <pc:sldMk cId="2821859039" sldId="384"/>
        </pc:sldMkLst>
      </pc:sldChg>
      <pc:sldChg chg="del">
        <pc:chgData name="Xier Wang" userId="7be01caa-512b-48f8-9c92-fd1de25e65b3" providerId="ADAL" clId="{D7C2C11C-A950-442D-BA8F-F09E9AAA4EF9}" dt="2025-11-17T03:16:40.532" v="5084" actId="47"/>
        <pc:sldMkLst>
          <pc:docMk/>
          <pc:sldMk cId="1485248783" sldId="385"/>
        </pc:sldMkLst>
      </pc:sldChg>
      <pc:sldChg chg="addSp delSp modSp mod">
        <pc:chgData name="Xier Wang" userId="7be01caa-512b-48f8-9c92-fd1de25e65b3" providerId="ADAL" clId="{D7C2C11C-A950-442D-BA8F-F09E9AAA4EF9}" dt="2025-11-17T07:04:13.897" v="8026" actId="1076"/>
        <pc:sldMkLst>
          <pc:docMk/>
          <pc:sldMk cId="3256476224" sldId="386"/>
        </pc:sldMkLst>
      </pc:sldChg>
      <pc:sldChg chg="addSp delSp modSp add mod setBg">
        <pc:chgData name="Xier Wang" userId="7be01caa-512b-48f8-9c92-fd1de25e65b3" providerId="ADAL" clId="{D7C2C11C-A950-442D-BA8F-F09E9AAA4EF9}" dt="2025-11-17T06:41:14.846" v="7873" actId="14100"/>
        <pc:sldMkLst>
          <pc:docMk/>
          <pc:sldMk cId="378054112" sldId="387"/>
        </pc:sldMkLst>
      </pc:sldChg>
      <pc:sldChg chg="add del">
        <pc:chgData name="Xier Wang" userId="7be01caa-512b-48f8-9c92-fd1de25e65b3" providerId="ADAL" clId="{D7C2C11C-A950-442D-BA8F-F09E9AAA4EF9}" dt="2025-11-17T02:24:03.592" v="4582" actId="47"/>
        <pc:sldMkLst>
          <pc:docMk/>
          <pc:sldMk cId="666819367" sldId="388"/>
        </pc:sldMkLst>
      </pc:sldChg>
      <pc:sldChg chg="addSp delSp modSp add mod setBg">
        <pc:chgData name="Xier Wang" userId="7be01caa-512b-48f8-9c92-fd1de25e65b3" providerId="ADAL" clId="{D7C2C11C-A950-442D-BA8F-F09E9AAA4EF9}" dt="2025-11-17T06:47:31.182" v="7910"/>
        <pc:sldMkLst>
          <pc:docMk/>
          <pc:sldMk cId="3960055887" sldId="388"/>
        </pc:sldMkLst>
        <pc:spChg chg="mod">
          <ac:chgData name="Xier Wang" userId="7be01caa-512b-48f8-9c92-fd1de25e65b3" providerId="ADAL" clId="{D7C2C11C-A950-442D-BA8F-F09E9AAA4EF9}" dt="2025-11-17T03:59:59.458" v="5233" actId="2711"/>
          <ac:spMkLst>
            <pc:docMk/>
            <pc:sldMk cId="3960055887" sldId="388"/>
            <ac:spMk id="2" creationId="{88214219-816D-B5E5-A79D-D4F8B38C9702}"/>
          </ac:spMkLst>
        </pc:spChg>
        <pc:spChg chg="mod">
          <ac:chgData name="Xier Wang" userId="7be01caa-512b-48f8-9c92-fd1de25e65b3" providerId="ADAL" clId="{D7C2C11C-A950-442D-BA8F-F09E9AAA4EF9}" dt="2025-11-17T03:59:59.458" v="5233" actId="2711"/>
          <ac:spMkLst>
            <pc:docMk/>
            <pc:sldMk cId="3960055887" sldId="388"/>
            <ac:spMk id="5" creationId="{F67035EE-B22A-83AB-7DFB-CEF47E409EE1}"/>
          </ac:spMkLst>
        </pc:spChg>
        <pc:spChg chg="mod">
          <ac:chgData name="Xier Wang" userId="7be01caa-512b-48f8-9c92-fd1de25e65b3" providerId="ADAL" clId="{D7C2C11C-A950-442D-BA8F-F09E9AAA4EF9}" dt="2025-11-17T03:59:59.458" v="5233" actId="2711"/>
          <ac:spMkLst>
            <pc:docMk/>
            <pc:sldMk cId="3960055887" sldId="388"/>
            <ac:spMk id="9" creationId="{C8804B79-A046-B9E8-2C8F-6E0768105A63}"/>
          </ac:spMkLst>
        </pc:spChg>
      </pc:sldChg>
      <pc:sldChg chg="addSp delSp modSp add del mod ord">
        <pc:chgData name="Xier Wang" userId="7be01caa-512b-48f8-9c92-fd1de25e65b3" providerId="ADAL" clId="{D7C2C11C-A950-442D-BA8F-F09E9AAA4EF9}" dt="2025-11-17T06:46:34.033" v="7900" actId="47"/>
        <pc:sldMkLst>
          <pc:docMk/>
          <pc:sldMk cId="4294674587" sldId="389"/>
        </pc:sldMkLst>
      </pc:sldChg>
      <pc:sldChg chg="addSp modSp add mod ord modTransition setBg modAnim">
        <pc:chgData name="Xier Wang" userId="7be01caa-512b-48f8-9c92-fd1de25e65b3" providerId="ADAL" clId="{D7C2C11C-A950-442D-BA8F-F09E9AAA4EF9}" dt="2025-11-17T06:46:54.614" v="7909" actId="207"/>
        <pc:sldMkLst>
          <pc:docMk/>
          <pc:sldMk cId="4215796510" sldId="390"/>
        </pc:sldMkLst>
        <pc:spChg chg="mod">
          <ac:chgData name="Xier Wang" userId="7be01caa-512b-48f8-9c92-fd1de25e65b3" providerId="ADAL" clId="{D7C2C11C-A950-442D-BA8F-F09E9AAA4EF9}" dt="2025-11-17T06:44:50.153" v="7898" actId="1076"/>
          <ac:spMkLst>
            <pc:docMk/>
            <pc:sldMk cId="4215796510" sldId="390"/>
            <ac:spMk id="2" creationId="{1B579D83-87F8-26DC-E36A-0F043EA65BCA}"/>
          </ac:spMkLst>
        </pc:spChg>
        <pc:spChg chg="mod">
          <ac:chgData name="Xier Wang" userId="7be01caa-512b-48f8-9c92-fd1de25e65b3" providerId="ADAL" clId="{D7C2C11C-A950-442D-BA8F-F09E9AAA4EF9}" dt="2025-11-17T04:56:01.941" v="6772" actId="1076"/>
          <ac:spMkLst>
            <pc:docMk/>
            <pc:sldMk cId="4215796510" sldId="390"/>
            <ac:spMk id="3" creationId="{7D2E1FB5-AADA-383A-6142-E958586FB73D}"/>
          </ac:spMkLst>
        </pc:spChg>
        <pc:spChg chg="add mod">
          <ac:chgData name="Xier Wang" userId="7be01caa-512b-48f8-9c92-fd1de25e65b3" providerId="ADAL" clId="{D7C2C11C-A950-442D-BA8F-F09E9AAA4EF9}" dt="2025-11-17T06:44:52.265" v="7899" actId="1076"/>
          <ac:spMkLst>
            <pc:docMk/>
            <pc:sldMk cId="4215796510" sldId="390"/>
            <ac:spMk id="4" creationId="{971AD614-E11B-A2E3-3C77-85DAF2A35379}"/>
          </ac:spMkLst>
        </pc:spChg>
        <pc:spChg chg="mod">
          <ac:chgData name="Xier Wang" userId="7be01caa-512b-48f8-9c92-fd1de25e65b3" providerId="ADAL" clId="{D7C2C11C-A950-442D-BA8F-F09E9AAA4EF9}" dt="2025-11-17T06:46:54.614" v="7909" actId="207"/>
          <ac:spMkLst>
            <pc:docMk/>
            <pc:sldMk cId="4215796510" sldId="390"/>
            <ac:spMk id="5" creationId="{01A81937-AA72-16A2-C99F-CAE9DCC99FBE}"/>
          </ac:spMkLst>
        </pc:spChg>
        <pc:spChg chg="mod">
          <ac:chgData name="Xier Wang" userId="7be01caa-512b-48f8-9c92-fd1de25e65b3" providerId="ADAL" clId="{D7C2C11C-A950-442D-BA8F-F09E9AAA4EF9}" dt="2025-11-17T06:44:48.561" v="7897" actId="1076"/>
          <ac:spMkLst>
            <pc:docMk/>
            <pc:sldMk cId="4215796510" sldId="390"/>
            <ac:spMk id="6" creationId="{3353EB97-B2C6-A409-E853-58F98EBBCA08}"/>
          </ac:spMkLst>
        </pc:spChg>
        <pc:spChg chg="mod">
          <ac:chgData name="Xier Wang" userId="7be01caa-512b-48f8-9c92-fd1de25e65b3" providerId="ADAL" clId="{D7C2C11C-A950-442D-BA8F-F09E9AAA4EF9}" dt="2025-11-17T06:44:22.150" v="7893"/>
          <ac:spMkLst>
            <pc:docMk/>
            <pc:sldMk cId="4215796510" sldId="390"/>
            <ac:spMk id="8" creationId="{D152C152-FC7A-CCC4-5371-7EE15C3D592E}"/>
          </ac:spMkLst>
        </pc:spChg>
        <pc:spChg chg="mod">
          <ac:chgData name="Xier Wang" userId="7be01caa-512b-48f8-9c92-fd1de25e65b3" providerId="ADAL" clId="{D7C2C11C-A950-442D-BA8F-F09E9AAA4EF9}" dt="2025-11-17T06:44:36.608" v="7896"/>
          <ac:spMkLst>
            <pc:docMk/>
            <pc:sldMk cId="4215796510" sldId="390"/>
            <ac:spMk id="10" creationId="{3DA22AD0-FC78-DEA2-5433-5FED054E8FA0}"/>
          </ac:spMkLst>
        </pc:spChg>
        <pc:grpChg chg="add mod">
          <ac:chgData name="Xier Wang" userId="7be01caa-512b-48f8-9c92-fd1de25e65b3" providerId="ADAL" clId="{D7C2C11C-A950-442D-BA8F-F09E9AAA4EF9}" dt="2025-11-17T06:44:30.961" v="7895" actId="14100"/>
          <ac:grpSpMkLst>
            <pc:docMk/>
            <pc:sldMk cId="4215796510" sldId="390"/>
            <ac:grpSpMk id="7" creationId="{7EC259A7-7485-10C5-C936-EA39464FB42D}"/>
          </ac:grpSpMkLst>
        </pc:grpChg>
        <pc:grpChg chg="add mod">
          <ac:chgData name="Xier Wang" userId="7be01caa-512b-48f8-9c92-fd1de25e65b3" providerId="ADAL" clId="{D7C2C11C-A950-442D-BA8F-F09E9AAA4EF9}" dt="2025-11-17T06:44:36.608" v="7896"/>
          <ac:grpSpMkLst>
            <pc:docMk/>
            <pc:sldMk cId="4215796510" sldId="390"/>
            <ac:grpSpMk id="9" creationId="{66AB9A73-959A-FB72-6D98-13192BC91E6D}"/>
          </ac:grpSpMkLst>
        </pc:grpChg>
      </pc:sldChg>
      <pc:sldChg chg="add">
        <pc:chgData name="Xier Wang" userId="7be01caa-512b-48f8-9c92-fd1de25e65b3" providerId="ADAL" clId="{D7C2C11C-A950-442D-BA8F-F09E9AAA4EF9}" dt="2025-11-17T04:57:32.004" v="6827" actId="2890"/>
        <pc:sldMkLst>
          <pc:docMk/>
          <pc:sldMk cId="2455423380" sldId="391"/>
        </pc:sldMkLst>
      </pc:sldChg>
      <pc:sldChg chg="addSp delSp modSp add mod replId">
        <pc:chgData name="Xier Wang" userId="7be01caa-512b-48f8-9c92-fd1de25e65b3" providerId="ADAL" clId="{D7C2C11C-A950-442D-BA8F-F09E9AAA4EF9}" dt="2025-11-17T05:07:10.694" v="6957" actId="1035"/>
        <pc:sldMkLst>
          <pc:docMk/>
          <pc:sldMk cId="2437096305" sldId="392"/>
        </pc:sldMkLst>
        <pc:spChg chg="mod">
          <ac:chgData name="Xier Wang" userId="7be01caa-512b-48f8-9c92-fd1de25e65b3" providerId="ADAL" clId="{D7C2C11C-A950-442D-BA8F-F09E9AAA4EF9}" dt="2025-11-17T05:07:05.414" v="6953" actId="1036"/>
          <ac:spMkLst>
            <pc:docMk/>
            <pc:sldMk cId="2437096305" sldId="392"/>
            <ac:spMk id="12" creationId="{04528F8A-FEDE-D048-707C-04BC22764022}"/>
          </ac:spMkLst>
        </pc:spChg>
        <pc:spChg chg="mod">
          <ac:chgData name="Xier Wang" userId="7be01caa-512b-48f8-9c92-fd1de25e65b3" providerId="ADAL" clId="{D7C2C11C-A950-442D-BA8F-F09E9AAA4EF9}" dt="2025-11-17T05:06:28.102" v="6898" actId="14100"/>
          <ac:spMkLst>
            <pc:docMk/>
            <pc:sldMk cId="2437096305" sldId="392"/>
            <ac:spMk id="13" creationId="{28E77AA1-038C-839F-93BD-5EDF72FDF0CE}"/>
          </ac:spMkLst>
        </pc:spChg>
        <pc:spChg chg="mod">
          <ac:chgData name="Xier Wang" userId="7be01caa-512b-48f8-9c92-fd1de25e65b3" providerId="ADAL" clId="{D7C2C11C-A950-442D-BA8F-F09E9AAA4EF9}" dt="2025-11-17T05:07:10.694" v="6957" actId="1035"/>
          <ac:spMkLst>
            <pc:docMk/>
            <pc:sldMk cId="2437096305" sldId="392"/>
            <ac:spMk id="37" creationId="{48C7DE88-C022-3902-BF61-C8A56AD88212}"/>
          </ac:spMkLst>
        </pc:spChg>
        <pc:grpChg chg="add del mod">
          <ac:chgData name="Xier Wang" userId="7be01caa-512b-48f8-9c92-fd1de25e65b3" providerId="ADAL" clId="{D7C2C11C-A950-442D-BA8F-F09E9AAA4EF9}" dt="2025-11-17T05:03:39.958" v="6868" actId="478"/>
          <ac:grpSpMkLst>
            <pc:docMk/>
            <pc:sldMk cId="2437096305" sldId="392"/>
            <ac:grpSpMk id="38" creationId="{AFA184AB-F49D-017D-9C35-36DB900B82EC}"/>
          </ac:grpSpMkLst>
        </pc:grpChg>
      </pc:sldChg>
      <pc:sldChg chg="addSp delSp modSp add mod replId">
        <pc:chgData name="Xier Wang" userId="7be01caa-512b-48f8-9c92-fd1de25e65b3" providerId="ADAL" clId="{D7C2C11C-A950-442D-BA8F-F09E9AAA4EF9}" dt="2025-11-17T05:08:24.957" v="6979" actId="1035"/>
        <pc:sldMkLst>
          <pc:docMk/>
          <pc:sldMk cId="3425082482" sldId="393"/>
        </pc:sldMkLst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1" creationId="{01594C07-7E89-3DD5-6F60-28EEC463EA36}"/>
          </ac:spMkLst>
        </pc:spChg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2" creationId="{5FDB6339-47B4-B640-02B2-B4B432E54D17}"/>
          </ac:spMkLst>
        </pc:spChg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3" creationId="{1EBC98D5-D76D-8A0F-3E75-6FF4FF051359}"/>
          </ac:spMkLst>
        </pc:spChg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4" creationId="{7F971780-F71C-2736-25D9-8F93316B5848}"/>
          </ac:spMkLst>
        </pc:spChg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5" creationId="{4DA936BC-5C28-8324-FDFA-B17A1E8582D5}"/>
          </ac:spMkLst>
        </pc:spChg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6" creationId="{B340A0AB-6AAC-487D-752C-BA88F9B5A395}"/>
          </ac:spMkLst>
        </pc:spChg>
        <pc:grpChg chg="add mod">
          <ac:chgData name="Xier Wang" userId="7be01caa-512b-48f8-9c92-fd1de25e65b3" providerId="ADAL" clId="{D7C2C11C-A950-442D-BA8F-F09E9AAA4EF9}" dt="2025-11-17T05:08:24.957" v="6979" actId="1035"/>
          <ac:grpSpMkLst>
            <pc:docMk/>
            <pc:sldMk cId="3425082482" sldId="393"/>
            <ac:grpSpMk id="39" creationId="{F23AF11A-0DF4-BAE8-EED4-60602BFB8851}"/>
          </ac:grpSpMkLst>
        </pc:grpChg>
        <pc:grpChg chg="mod">
          <ac:chgData name="Xier Wang" userId="7be01caa-512b-48f8-9c92-fd1de25e65b3" providerId="ADAL" clId="{D7C2C11C-A950-442D-BA8F-F09E9AAA4EF9}" dt="2025-11-17T05:07:22.152" v="6959"/>
          <ac:grpSpMkLst>
            <pc:docMk/>
            <pc:sldMk cId="3425082482" sldId="393"/>
            <ac:grpSpMk id="40" creationId="{31F893E0-59D5-92D7-F436-65390D0FB11E}"/>
          </ac:grpSpMkLst>
        </pc:grpChg>
      </pc:sldChg>
      <pc:sldChg chg="addSp delSp modSp add del mod replId">
        <pc:chgData name="Xier Wang" userId="7be01caa-512b-48f8-9c92-fd1de25e65b3" providerId="ADAL" clId="{D7C2C11C-A950-442D-BA8F-F09E9AAA4EF9}" dt="2025-11-17T06:53:08.270" v="7938" actId="1076"/>
        <pc:sldMkLst>
          <pc:docMk/>
          <pc:sldMk cId="1427530922" sldId="394"/>
        </pc:sldMkLst>
        <pc:spChg chg="mod">
          <ac:chgData name="Xier Wang" userId="7be01caa-512b-48f8-9c92-fd1de25e65b3" providerId="ADAL" clId="{D7C2C11C-A950-442D-BA8F-F09E9AAA4EF9}" dt="2025-11-17T05:07:47.064" v="6966"/>
          <ac:spMkLst>
            <pc:docMk/>
            <pc:sldMk cId="1427530922" sldId="394"/>
            <ac:spMk id="40" creationId="{53EA0BF8-2E43-1DF0-40B7-95E2CF176F9F}"/>
          </ac:spMkLst>
        </pc:spChg>
        <pc:spChg chg="mod">
          <ac:chgData name="Xier Wang" userId="7be01caa-512b-48f8-9c92-fd1de25e65b3" providerId="ADAL" clId="{D7C2C11C-A950-442D-BA8F-F09E9AAA4EF9}" dt="2025-11-17T05:08:33.612" v="6982" actId="1037"/>
          <ac:spMkLst>
            <pc:docMk/>
            <pc:sldMk cId="1427530922" sldId="394"/>
            <ac:spMk id="41" creationId="{4D266DFD-75D0-CA07-F0A9-E2313C5D8F4B}"/>
          </ac:spMkLst>
        </pc:spChg>
        <pc:spChg chg="mod">
          <ac:chgData name="Xier Wang" userId="7be01caa-512b-48f8-9c92-fd1de25e65b3" providerId="ADAL" clId="{D7C2C11C-A950-442D-BA8F-F09E9AAA4EF9}" dt="2025-11-17T05:07:47.064" v="6966"/>
          <ac:spMkLst>
            <pc:docMk/>
            <pc:sldMk cId="1427530922" sldId="394"/>
            <ac:spMk id="42" creationId="{C0048FD4-6FA9-E103-AFAB-C6F1F6CF90CB}"/>
          </ac:spMkLst>
        </pc:spChg>
        <pc:spChg chg="mod">
          <ac:chgData name="Xier Wang" userId="7be01caa-512b-48f8-9c92-fd1de25e65b3" providerId="ADAL" clId="{D7C2C11C-A950-442D-BA8F-F09E9AAA4EF9}" dt="2025-11-17T05:09:38.576" v="7004" actId="1038"/>
          <ac:spMkLst>
            <pc:docMk/>
            <pc:sldMk cId="1427530922" sldId="394"/>
            <ac:spMk id="43" creationId="{5B5F3961-49E3-2C68-21E5-66607E5E0FF4}"/>
          </ac:spMkLst>
        </pc:spChg>
        <pc:spChg chg="mod">
          <ac:chgData name="Xier Wang" userId="7be01caa-512b-48f8-9c92-fd1de25e65b3" providerId="ADAL" clId="{D7C2C11C-A950-442D-BA8F-F09E9AAA4EF9}" dt="2025-11-17T05:07:47.064" v="6966"/>
          <ac:spMkLst>
            <pc:docMk/>
            <pc:sldMk cId="1427530922" sldId="394"/>
            <ac:spMk id="44" creationId="{B797A922-11D7-6D6F-4EA7-1B6CC9458CE3}"/>
          </ac:spMkLst>
        </pc:spChg>
        <pc:spChg chg="mod">
          <ac:chgData name="Xier Wang" userId="7be01caa-512b-48f8-9c92-fd1de25e65b3" providerId="ADAL" clId="{D7C2C11C-A950-442D-BA8F-F09E9AAA4EF9}" dt="2025-11-17T05:07:47.064" v="6966"/>
          <ac:spMkLst>
            <pc:docMk/>
            <pc:sldMk cId="1427530922" sldId="394"/>
            <ac:spMk id="45" creationId="{D419A1E6-18DC-6F02-40F2-36554EB5D994}"/>
          </ac:spMkLst>
        </pc:spChg>
        <pc:grpChg chg="add mod">
          <ac:chgData name="Xier Wang" userId="7be01caa-512b-48f8-9c92-fd1de25e65b3" providerId="ADAL" clId="{D7C2C11C-A950-442D-BA8F-F09E9AAA4EF9}" dt="2025-11-17T05:09:00.275" v="6987" actId="1037"/>
          <ac:grpSpMkLst>
            <pc:docMk/>
            <pc:sldMk cId="1427530922" sldId="394"/>
            <ac:grpSpMk id="38" creationId="{2C5F9F33-3FC6-AA7C-E9F8-08913AF84021}"/>
          </ac:grpSpMkLst>
        </pc:grpChg>
        <pc:grpChg chg="mod">
          <ac:chgData name="Xier Wang" userId="7be01caa-512b-48f8-9c92-fd1de25e65b3" providerId="ADAL" clId="{D7C2C11C-A950-442D-BA8F-F09E9AAA4EF9}" dt="2025-11-17T05:07:47.064" v="6966"/>
          <ac:grpSpMkLst>
            <pc:docMk/>
            <pc:sldMk cId="1427530922" sldId="394"/>
            <ac:grpSpMk id="39" creationId="{3FAA8E7D-AC5B-31BC-B802-7A79F0E743A3}"/>
          </ac:grpSpMkLst>
        </pc:grpChg>
      </pc:sldChg>
      <pc:sldChg chg="addSp delSp modSp add mod replId">
        <pc:chgData name="Xier Wang" userId="7be01caa-512b-48f8-9c92-fd1de25e65b3" providerId="ADAL" clId="{D7C2C11C-A950-442D-BA8F-F09E9AAA4EF9}" dt="2025-11-17T06:52:57.472" v="7935" actId="20577"/>
        <pc:sldMkLst>
          <pc:docMk/>
          <pc:sldMk cId="163864178" sldId="395"/>
        </pc:sldMkLst>
        <pc:spChg chg="mod">
          <ac:chgData name="Xier Wang" userId="7be01caa-512b-48f8-9c92-fd1de25e65b3" providerId="ADAL" clId="{D7C2C11C-A950-442D-BA8F-F09E9AAA4EF9}" dt="2025-11-17T05:09:26.863" v="6997" actId="1037"/>
          <ac:spMkLst>
            <pc:docMk/>
            <pc:sldMk cId="163864178" sldId="395"/>
            <ac:spMk id="31" creationId="{FB163D90-1F57-942C-A931-E65E0C541EA5}"/>
          </ac:spMkLst>
        </pc:spChg>
        <pc:spChg chg="mod">
          <ac:chgData name="Xier Wang" userId="7be01caa-512b-48f8-9c92-fd1de25e65b3" providerId="ADAL" clId="{D7C2C11C-A950-442D-BA8F-F09E9AAA4EF9}" dt="2025-11-17T05:07:47.955" v="6967"/>
          <ac:spMkLst>
            <pc:docMk/>
            <pc:sldMk cId="163864178" sldId="395"/>
            <ac:spMk id="32" creationId="{26A22435-71D2-2E60-9169-C386D603390A}"/>
          </ac:spMkLst>
        </pc:spChg>
        <pc:spChg chg="mod">
          <ac:chgData name="Xier Wang" userId="7be01caa-512b-48f8-9c92-fd1de25e65b3" providerId="ADAL" clId="{D7C2C11C-A950-442D-BA8F-F09E9AAA4EF9}" dt="2025-11-17T05:07:47.955" v="6967"/>
          <ac:spMkLst>
            <pc:docMk/>
            <pc:sldMk cId="163864178" sldId="395"/>
            <ac:spMk id="33" creationId="{FD59010C-4532-79C4-9A09-DFD6A632B7B1}"/>
          </ac:spMkLst>
        </pc:spChg>
        <pc:spChg chg="mod">
          <ac:chgData name="Xier Wang" userId="7be01caa-512b-48f8-9c92-fd1de25e65b3" providerId="ADAL" clId="{D7C2C11C-A950-442D-BA8F-F09E9AAA4EF9}" dt="2025-11-17T05:07:47.955" v="6967"/>
          <ac:spMkLst>
            <pc:docMk/>
            <pc:sldMk cId="163864178" sldId="395"/>
            <ac:spMk id="34" creationId="{01CEE056-574F-6296-79E5-9B3CD51E8E09}"/>
          </ac:spMkLst>
        </pc:spChg>
        <pc:spChg chg="mod">
          <ac:chgData name="Xier Wang" userId="7be01caa-512b-48f8-9c92-fd1de25e65b3" providerId="ADAL" clId="{D7C2C11C-A950-442D-BA8F-F09E9AAA4EF9}" dt="2025-11-17T05:07:47.955" v="6967"/>
          <ac:spMkLst>
            <pc:docMk/>
            <pc:sldMk cId="163864178" sldId="395"/>
            <ac:spMk id="35" creationId="{673E168A-3DD1-43F1-D3C7-9338C89EA779}"/>
          </ac:spMkLst>
        </pc:spChg>
        <pc:spChg chg="mod">
          <ac:chgData name="Xier Wang" userId="7be01caa-512b-48f8-9c92-fd1de25e65b3" providerId="ADAL" clId="{D7C2C11C-A950-442D-BA8F-F09E9AAA4EF9}" dt="2025-11-17T05:07:47.955" v="6967"/>
          <ac:spMkLst>
            <pc:docMk/>
            <pc:sldMk cId="163864178" sldId="395"/>
            <ac:spMk id="36" creationId="{1D136628-1C1D-D39A-FC2A-2CAAD228F9D3}"/>
          </ac:spMkLst>
        </pc:spChg>
        <pc:grpChg chg="add mod">
          <ac:chgData name="Xier Wang" userId="7be01caa-512b-48f8-9c92-fd1de25e65b3" providerId="ADAL" clId="{D7C2C11C-A950-442D-BA8F-F09E9AAA4EF9}" dt="2025-11-17T05:09:12.705" v="6992" actId="1037"/>
          <ac:grpSpMkLst>
            <pc:docMk/>
            <pc:sldMk cId="163864178" sldId="395"/>
            <ac:grpSpMk id="29" creationId="{F7D099B3-AF02-C06D-2DD3-E396E94C7FD0}"/>
          </ac:grpSpMkLst>
        </pc:grpChg>
        <pc:grpChg chg="mod">
          <ac:chgData name="Xier Wang" userId="7be01caa-512b-48f8-9c92-fd1de25e65b3" providerId="ADAL" clId="{D7C2C11C-A950-442D-BA8F-F09E9AAA4EF9}" dt="2025-11-17T05:07:47.955" v="6967"/>
          <ac:grpSpMkLst>
            <pc:docMk/>
            <pc:sldMk cId="163864178" sldId="395"/>
            <ac:grpSpMk id="30" creationId="{02883CA5-5A27-1B80-BC9D-1824EAA91B4C}"/>
          </ac:grpSpMkLst>
        </pc:grpChg>
      </pc:sldChg>
      <pc:sldChg chg="addSp delSp modSp add del mod setBg modAnim">
        <pc:chgData name="Xier Wang" userId="7be01caa-512b-48f8-9c92-fd1de25e65b3" providerId="ADAL" clId="{D7C2C11C-A950-442D-BA8F-F09E9AAA4EF9}" dt="2025-11-17T05:54:11.871" v="7781" actId="47"/>
        <pc:sldMkLst>
          <pc:docMk/>
          <pc:sldMk cId="142987631" sldId="396"/>
        </pc:sldMkLst>
      </pc:sldChg>
      <pc:sldChg chg="add del setBg">
        <pc:chgData name="Xier Wang" userId="7be01caa-512b-48f8-9c92-fd1de25e65b3" providerId="ADAL" clId="{D7C2C11C-A950-442D-BA8F-F09E9AAA4EF9}" dt="2025-11-17T05:07:31.274" v="6962"/>
        <pc:sldMkLst>
          <pc:docMk/>
          <pc:sldMk cId="1595834786" sldId="396"/>
        </pc:sldMkLst>
      </pc:sldChg>
      <pc:sldChg chg="add del setBg">
        <pc:chgData name="Xier Wang" userId="7be01caa-512b-48f8-9c92-fd1de25e65b3" providerId="ADAL" clId="{D7C2C11C-A950-442D-BA8F-F09E9AAA4EF9}" dt="2025-11-17T05:07:43.035" v="6965"/>
        <pc:sldMkLst>
          <pc:docMk/>
          <pc:sldMk cId="3836838222" sldId="396"/>
        </pc:sldMkLst>
      </pc:sldChg>
      <pc:sldChg chg="addSp delSp modSp add mod setBg addAnim delAnim modAnim">
        <pc:chgData name="Xier Wang" userId="7be01caa-512b-48f8-9c92-fd1de25e65b3" providerId="ADAL" clId="{D7C2C11C-A950-442D-BA8F-F09E9AAA4EF9}" dt="2025-11-17T22:19:23.595" v="8526" actId="20577"/>
        <pc:sldMkLst>
          <pc:docMk/>
          <pc:sldMk cId="756427868" sldId="397"/>
        </pc:sldMkLst>
        <pc:spChg chg="mod">
          <ac:chgData name="Xier Wang" userId="7be01caa-512b-48f8-9c92-fd1de25e65b3" providerId="ADAL" clId="{D7C2C11C-A950-442D-BA8F-F09E9AAA4EF9}" dt="2025-11-17T05:52:32.590" v="7747" actId="14100"/>
          <ac:spMkLst>
            <pc:docMk/>
            <pc:sldMk cId="756427868" sldId="397"/>
            <ac:spMk id="5" creationId="{55F48278-3C88-073C-8701-FC751DD9E246}"/>
          </ac:spMkLst>
        </pc:spChg>
        <pc:spChg chg="mod">
          <ac:chgData name="Xier Wang" userId="7be01caa-512b-48f8-9c92-fd1de25e65b3" providerId="ADAL" clId="{D7C2C11C-A950-442D-BA8F-F09E9AAA4EF9}" dt="2025-11-17T05:52:32.590" v="7747" actId="14100"/>
          <ac:spMkLst>
            <pc:docMk/>
            <pc:sldMk cId="756427868" sldId="397"/>
            <ac:spMk id="6" creationId="{C6964E7D-4EFD-8637-3651-7F78339EF53C}"/>
          </ac:spMkLst>
        </pc:spChg>
        <pc:spChg chg="mod">
          <ac:chgData name="Xier Wang" userId="7be01caa-512b-48f8-9c92-fd1de25e65b3" providerId="ADAL" clId="{D7C2C11C-A950-442D-BA8F-F09E9AAA4EF9}" dt="2025-11-17T05:52:32.590" v="7747" actId="14100"/>
          <ac:spMkLst>
            <pc:docMk/>
            <pc:sldMk cId="756427868" sldId="397"/>
            <ac:spMk id="9" creationId="{B17BE51A-2175-ED6B-1EA7-BC783A0FC1EE}"/>
          </ac:spMkLst>
        </pc:spChg>
        <pc:spChg chg="mod">
          <ac:chgData name="Xier Wang" userId="7be01caa-512b-48f8-9c92-fd1de25e65b3" providerId="ADAL" clId="{D7C2C11C-A950-442D-BA8F-F09E9AAA4EF9}" dt="2025-11-17T22:19:23.595" v="8526" actId="20577"/>
          <ac:spMkLst>
            <pc:docMk/>
            <pc:sldMk cId="756427868" sldId="397"/>
            <ac:spMk id="11" creationId="{77DC86D6-9E44-C654-7D64-C7B313C6CFC8}"/>
          </ac:spMkLst>
        </pc:spChg>
        <pc:spChg chg="mod ord topLvl">
          <ac:chgData name="Xier Wang" userId="7be01caa-512b-48f8-9c92-fd1de25e65b3" providerId="ADAL" clId="{D7C2C11C-A950-442D-BA8F-F09E9AAA4EF9}" dt="2025-11-17T05:46:39.008" v="7642" actId="164"/>
          <ac:spMkLst>
            <pc:docMk/>
            <pc:sldMk cId="756427868" sldId="397"/>
            <ac:spMk id="16" creationId="{912F074A-BE0D-0654-BDAF-B50AA7953A59}"/>
          </ac:spMkLst>
        </pc:spChg>
        <pc:spChg chg="mod ord topLvl">
          <ac:chgData name="Xier Wang" userId="7be01caa-512b-48f8-9c92-fd1de25e65b3" providerId="ADAL" clId="{D7C2C11C-A950-442D-BA8F-F09E9AAA4EF9}" dt="2025-11-17T05:46:39.008" v="7642" actId="164"/>
          <ac:spMkLst>
            <pc:docMk/>
            <pc:sldMk cId="756427868" sldId="397"/>
            <ac:spMk id="22" creationId="{C338C999-DDC0-721E-EEF0-E90A5F7EE7B5}"/>
          </ac:spMkLst>
        </pc:spChg>
        <pc:spChg chg="add mod topLvl">
          <ac:chgData name="Xier Wang" userId="7be01caa-512b-48f8-9c92-fd1de25e65b3" providerId="ADAL" clId="{D7C2C11C-A950-442D-BA8F-F09E9AAA4EF9}" dt="2025-11-17T05:46:39.008" v="7642" actId="164"/>
          <ac:spMkLst>
            <pc:docMk/>
            <pc:sldMk cId="756427868" sldId="397"/>
            <ac:spMk id="27" creationId="{7B4718D1-5BEB-B137-2AEA-E48FBB178C13}"/>
          </ac:spMkLst>
        </pc:spChg>
        <pc:spChg chg="mod">
          <ac:chgData name="Xier Wang" userId="7be01caa-512b-48f8-9c92-fd1de25e65b3" providerId="ADAL" clId="{D7C2C11C-A950-442D-BA8F-F09E9AAA4EF9}" dt="2025-11-17T05:36:51.717" v="7455" actId="165"/>
          <ac:spMkLst>
            <pc:docMk/>
            <pc:sldMk cId="756427868" sldId="397"/>
            <ac:spMk id="32" creationId="{AE6F6BFC-0AB6-CF62-ADB5-686849E08E6F}"/>
          </ac:spMkLst>
        </pc:spChg>
        <pc:spChg chg="add mod topLvl">
          <ac:chgData name="Xier Wang" userId="7be01caa-512b-48f8-9c92-fd1de25e65b3" providerId="ADAL" clId="{D7C2C11C-A950-442D-BA8F-F09E9AAA4EF9}" dt="2025-11-17T05:46:39.008" v="7642" actId="164"/>
          <ac:spMkLst>
            <pc:docMk/>
            <pc:sldMk cId="756427868" sldId="397"/>
            <ac:spMk id="42" creationId="{03B9B4B7-38D8-1A6B-75CF-B4A0F367A5F8}"/>
          </ac:spMkLst>
        </pc:spChg>
        <pc:spChg chg="add mod topLvl">
          <ac:chgData name="Xier Wang" userId="7be01caa-512b-48f8-9c92-fd1de25e65b3" providerId="ADAL" clId="{D7C2C11C-A950-442D-BA8F-F09E9AAA4EF9}" dt="2025-11-17T05:46:39.008" v="7642" actId="164"/>
          <ac:spMkLst>
            <pc:docMk/>
            <pc:sldMk cId="756427868" sldId="397"/>
            <ac:spMk id="43" creationId="{33A0DE08-FB9E-62BB-519F-6C1A151E89A5}"/>
          </ac:spMkLst>
        </pc:spChg>
        <pc:spChg chg="add mod ord topLvl">
          <ac:chgData name="Xier Wang" userId="7be01caa-512b-48f8-9c92-fd1de25e65b3" providerId="ADAL" clId="{D7C2C11C-A950-442D-BA8F-F09E9AAA4EF9}" dt="2025-11-17T05:47:54.004" v="7658" actId="2085"/>
          <ac:spMkLst>
            <pc:docMk/>
            <pc:sldMk cId="756427868" sldId="397"/>
            <ac:spMk id="45" creationId="{E79D0458-7701-09D9-BE34-FEAF7A4B6B87}"/>
          </ac:spMkLst>
        </pc:spChg>
        <pc:spChg chg="mod">
          <ac:chgData name="Xier Wang" userId="7be01caa-512b-48f8-9c92-fd1de25e65b3" providerId="ADAL" clId="{D7C2C11C-A950-442D-BA8F-F09E9AAA4EF9}" dt="2025-11-17T05:56:51.023" v="7809" actId="14100"/>
          <ac:spMkLst>
            <pc:docMk/>
            <pc:sldMk cId="756427868" sldId="397"/>
            <ac:spMk id="49" creationId="{44989064-B00C-C809-B726-60BF923B4AED}"/>
          </ac:spMkLst>
        </pc:spChg>
        <pc:spChg chg="mod">
          <ac:chgData name="Xier Wang" userId="7be01caa-512b-48f8-9c92-fd1de25e65b3" providerId="ADAL" clId="{D7C2C11C-A950-442D-BA8F-F09E9AAA4EF9}" dt="2025-11-17T05:48:08.859" v="7662" actId="2085"/>
          <ac:spMkLst>
            <pc:docMk/>
            <pc:sldMk cId="756427868" sldId="397"/>
            <ac:spMk id="51" creationId="{09FA2648-D01C-66AE-9411-BDFF11BAF6CC}"/>
          </ac:spMkLst>
        </pc:spChg>
        <pc:spChg chg="mod">
          <ac:chgData name="Xier Wang" userId="7be01caa-512b-48f8-9c92-fd1de25e65b3" providerId="ADAL" clId="{D7C2C11C-A950-442D-BA8F-F09E9AAA4EF9}" dt="2025-11-17T05:36:45.344" v="7453"/>
          <ac:spMkLst>
            <pc:docMk/>
            <pc:sldMk cId="756427868" sldId="397"/>
            <ac:spMk id="52" creationId="{709BF22D-9E64-C268-A534-7B28E460DCBC}"/>
          </ac:spMkLst>
        </pc:spChg>
        <pc:spChg chg="mod">
          <ac:chgData name="Xier Wang" userId="7be01caa-512b-48f8-9c92-fd1de25e65b3" providerId="ADAL" clId="{D7C2C11C-A950-442D-BA8F-F09E9AAA4EF9}" dt="2025-11-17T05:47:31.857" v="7656" actId="207"/>
          <ac:spMkLst>
            <pc:docMk/>
            <pc:sldMk cId="756427868" sldId="397"/>
            <ac:spMk id="193" creationId="{457E356F-5C72-FF56-0178-4F178CF7E85F}"/>
          </ac:spMkLst>
        </pc:spChg>
        <pc:spChg chg="mod">
          <ac:chgData name="Xier Wang" userId="7be01caa-512b-48f8-9c92-fd1de25e65b3" providerId="ADAL" clId="{D7C2C11C-A950-442D-BA8F-F09E9AAA4EF9}" dt="2025-11-17T05:55:55.118" v="7798" actId="1037"/>
          <ac:spMkLst>
            <pc:docMk/>
            <pc:sldMk cId="756427868" sldId="397"/>
            <ac:spMk id="194" creationId="{8B7373B9-4411-AF26-7F3A-20E84B34C31E}"/>
          </ac:spMkLst>
        </pc:spChg>
        <pc:spChg chg="mod">
          <ac:chgData name="Xier Wang" userId="7be01caa-512b-48f8-9c92-fd1de25e65b3" providerId="ADAL" clId="{D7C2C11C-A950-442D-BA8F-F09E9AAA4EF9}" dt="2025-11-17T05:55:52.351" v="7797" actId="1037"/>
          <ac:spMkLst>
            <pc:docMk/>
            <pc:sldMk cId="756427868" sldId="397"/>
            <ac:spMk id="195" creationId="{3CBD1456-1DAC-83AE-BFF2-A51DABC7061A}"/>
          </ac:spMkLst>
        </pc:spChg>
        <pc:spChg chg="mod">
          <ac:chgData name="Xier Wang" userId="7be01caa-512b-48f8-9c92-fd1de25e65b3" providerId="ADAL" clId="{D7C2C11C-A950-442D-BA8F-F09E9AAA4EF9}" dt="2025-11-17T05:53:30.012" v="7767" actId="1038"/>
          <ac:spMkLst>
            <pc:docMk/>
            <pc:sldMk cId="756427868" sldId="397"/>
            <ac:spMk id="196" creationId="{8B5520F1-B59D-0425-EE1C-B56349180D22}"/>
          </ac:spMkLst>
        </pc:spChg>
        <pc:spChg chg="mod">
          <ac:chgData name="Xier Wang" userId="7be01caa-512b-48f8-9c92-fd1de25e65b3" providerId="ADAL" clId="{D7C2C11C-A950-442D-BA8F-F09E9AAA4EF9}" dt="2025-11-17T05:48:15.171" v="7664" actId="20577"/>
          <ac:spMkLst>
            <pc:docMk/>
            <pc:sldMk cId="756427868" sldId="397"/>
            <ac:spMk id="198" creationId="{5A022A07-7C0A-DC35-3A98-E31B5412953F}"/>
          </ac:spMkLst>
        </pc:spChg>
        <pc:spChg chg="mod">
          <ac:chgData name="Xier Wang" userId="7be01caa-512b-48f8-9c92-fd1de25e65b3" providerId="ADAL" clId="{D7C2C11C-A950-442D-BA8F-F09E9AAA4EF9}" dt="2025-11-17T05:49:03.184" v="7676" actId="207"/>
          <ac:spMkLst>
            <pc:docMk/>
            <pc:sldMk cId="756427868" sldId="397"/>
            <ac:spMk id="205" creationId="{F2B420A1-B962-896B-C9FC-71AA3D15675C}"/>
          </ac:spMkLst>
        </pc:spChg>
        <pc:spChg chg="mod">
          <ac:chgData name="Xier Wang" userId="7be01caa-512b-48f8-9c92-fd1de25e65b3" providerId="ADAL" clId="{D7C2C11C-A950-442D-BA8F-F09E9AAA4EF9}" dt="2025-11-17T05:49:06.398" v="7677" actId="207"/>
          <ac:spMkLst>
            <pc:docMk/>
            <pc:sldMk cId="756427868" sldId="397"/>
            <ac:spMk id="206" creationId="{35291C37-AF39-5F83-C7E7-7D942EB27253}"/>
          </ac:spMkLst>
        </pc:spChg>
        <pc:spChg chg="mod">
          <ac:chgData name="Xier Wang" userId="7be01caa-512b-48f8-9c92-fd1de25e65b3" providerId="ADAL" clId="{D7C2C11C-A950-442D-BA8F-F09E9AAA4EF9}" dt="2025-11-17T05:49:09.049" v="7678" actId="207"/>
          <ac:spMkLst>
            <pc:docMk/>
            <pc:sldMk cId="756427868" sldId="397"/>
            <ac:spMk id="207" creationId="{B829E71D-975D-AC9F-BF87-BFC9BB41CD19}"/>
          </ac:spMkLst>
        </pc:spChg>
        <pc:spChg chg="mod">
          <ac:chgData name="Xier Wang" userId="7be01caa-512b-48f8-9c92-fd1de25e65b3" providerId="ADAL" clId="{D7C2C11C-A950-442D-BA8F-F09E9AAA4EF9}" dt="2025-11-17T05:49:11.715" v="7679" actId="207"/>
          <ac:spMkLst>
            <pc:docMk/>
            <pc:sldMk cId="756427868" sldId="397"/>
            <ac:spMk id="208" creationId="{81A4360F-56A8-6A2B-7A9D-ACAD7AB98661}"/>
          </ac:spMkLst>
        </pc:spChg>
        <pc:spChg chg="mod">
          <ac:chgData name="Xier Wang" userId="7be01caa-512b-48f8-9c92-fd1de25e65b3" providerId="ADAL" clId="{D7C2C11C-A950-442D-BA8F-F09E9AAA4EF9}" dt="2025-11-17T05:49:18.868" v="7684" actId="20577"/>
          <ac:spMkLst>
            <pc:docMk/>
            <pc:sldMk cId="756427868" sldId="397"/>
            <ac:spMk id="214" creationId="{E127B911-1EDC-E1F2-716E-39C1D2740F53}"/>
          </ac:spMkLst>
        </pc:spChg>
        <pc:spChg chg="add mod">
          <ac:chgData name="Xier Wang" userId="7be01caa-512b-48f8-9c92-fd1de25e65b3" providerId="ADAL" clId="{D7C2C11C-A950-442D-BA8F-F09E9AAA4EF9}" dt="2025-11-17T05:48:43.801" v="7672" actId="164"/>
          <ac:spMkLst>
            <pc:docMk/>
            <pc:sldMk cId="756427868" sldId="397"/>
            <ac:spMk id="219" creationId="{3C15F2B2-9220-6594-9E26-04F7E8F7174A}"/>
          </ac:spMkLst>
        </pc:spChg>
        <pc:spChg chg="mod topLvl">
          <ac:chgData name="Xier Wang" userId="7be01caa-512b-48f8-9c92-fd1de25e65b3" providerId="ADAL" clId="{D7C2C11C-A950-442D-BA8F-F09E9AAA4EF9}" dt="2025-11-17T05:51:40.794" v="7720" actId="207"/>
          <ac:spMkLst>
            <pc:docMk/>
            <pc:sldMk cId="756427868" sldId="397"/>
            <ac:spMk id="230" creationId="{8766A5B4-CA6A-9C09-38AF-0D44E1C7A8BF}"/>
          </ac:spMkLst>
        </pc:spChg>
        <pc:spChg chg="mod topLvl">
          <ac:chgData name="Xier Wang" userId="7be01caa-512b-48f8-9c92-fd1de25e65b3" providerId="ADAL" clId="{D7C2C11C-A950-442D-BA8F-F09E9AAA4EF9}" dt="2025-11-17T05:52:13.186" v="7742" actId="207"/>
          <ac:spMkLst>
            <pc:docMk/>
            <pc:sldMk cId="756427868" sldId="397"/>
            <ac:spMk id="231" creationId="{544C15A0-20B2-D613-95B6-9F5E7E0A9EC1}"/>
          </ac:spMkLst>
        </pc:spChg>
        <pc:spChg chg="mod topLvl">
          <ac:chgData name="Xier Wang" userId="7be01caa-512b-48f8-9c92-fd1de25e65b3" providerId="ADAL" clId="{D7C2C11C-A950-442D-BA8F-F09E9AAA4EF9}" dt="2025-11-17T05:52:03.553" v="7741" actId="207"/>
          <ac:spMkLst>
            <pc:docMk/>
            <pc:sldMk cId="756427868" sldId="397"/>
            <ac:spMk id="232" creationId="{51E05BD5-2C5D-AE99-C9BD-5CDEBBC1BADD}"/>
          </ac:spMkLst>
        </pc:spChg>
        <pc:spChg chg="mod topLvl">
          <ac:chgData name="Xier Wang" userId="7be01caa-512b-48f8-9c92-fd1de25e65b3" providerId="ADAL" clId="{D7C2C11C-A950-442D-BA8F-F09E9AAA4EF9}" dt="2025-11-17T05:51:59.821" v="7740" actId="207"/>
          <ac:spMkLst>
            <pc:docMk/>
            <pc:sldMk cId="756427868" sldId="397"/>
            <ac:spMk id="233" creationId="{C2639302-B383-7B11-AD01-89B0765FED87}"/>
          </ac:spMkLst>
        </pc:spChg>
        <pc:spChg chg="mod topLvl">
          <ac:chgData name="Xier Wang" userId="7be01caa-512b-48f8-9c92-fd1de25e65b3" providerId="ADAL" clId="{D7C2C11C-A950-442D-BA8F-F09E9AAA4EF9}" dt="2025-11-17T05:52:17.093" v="7744" actId="20577"/>
          <ac:spMkLst>
            <pc:docMk/>
            <pc:sldMk cId="756427868" sldId="397"/>
            <ac:spMk id="234" creationId="{CBCCCBA9-655B-1A62-3540-1026DDFC9709}"/>
          </ac:spMkLst>
        </pc:spChg>
        <pc:spChg chg="add mod">
          <ac:chgData name="Xier Wang" userId="7be01caa-512b-48f8-9c92-fd1de25e65b3" providerId="ADAL" clId="{D7C2C11C-A950-442D-BA8F-F09E9AAA4EF9}" dt="2025-11-17T05:56:30.056" v="7805" actId="164"/>
          <ac:spMkLst>
            <pc:docMk/>
            <pc:sldMk cId="756427868" sldId="397"/>
            <ac:spMk id="239" creationId="{E84BE4C2-72EC-116A-7BAD-DCA3DD79C571}"/>
          </ac:spMkLst>
        </pc:spChg>
        <pc:grpChg chg="add mod">
          <ac:chgData name="Xier Wang" userId="7be01caa-512b-48f8-9c92-fd1de25e65b3" providerId="ADAL" clId="{D7C2C11C-A950-442D-BA8F-F09E9AAA4EF9}" dt="2025-11-17T05:40:51.856" v="7534" actId="164"/>
          <ac:grpSpMkLst>
            <pc:docMk/>
            <pc:sldMk cId="756427868" sldId="397"/>
            <ac:grpSpMk id="7" creationId="{D1EBC70B-FD37-9FA3-8AB4-5EA81CB37882}"/>
          </ac:grpSpMkLst>
        </pc:grpChg>
        <pc:grpChg chg="mod">
          <ac:chgData name="Xier Wang" userId="7be01caa-512b-48f8-9c92-fd1de25e65b3" providerId="ADAL" clId="{D7C2C11C-A950-442D-BA8F-F09E9AAA4EF9}" dt="2025-11-17T05:52:32.590" v="7747" actId="14100"/>
          <ac:grpSpMkLst>
            <pc:docMk/>
            <pc:sldMk cId="756427868" sldId="397"/>
            <ac:grpSpMk id="17" creationId="{D7915F20-2D22-E505-7A65-EC8657DFA92D}"/>
          </ac:grpSpMkLst>
        </pc:grpChg>
        <pc:grpChg chg="mod">
          <ac:chgData name="Xier Wang" userId="7be01caa-512b-48f8-9c92-fd1de25e65b3" providerId="ADAL" clId="{D7C2C11C-A950-442D-BA8F-F09E9AAA4EF9}" dt="2025-11-17T05:52:32.590" v="7747" actId="14100"/>
          <ac:grpSpMkLst>
            <pc:docMk/>
            <pc:sldMk cId="756427868" sldId="397"/>
            <ac:grpSpMk id="20" creationId="{3A9547CA-1B4B-E518-D924-ACC4143B2677}"/>
          </ac:grpSpMkLst>
        </pc:grpChg>
        <pc:grpChg chg="mod">
          <ac:chgData name="Xier Wang" userId="7be01caa-512b-48f8-9c92-fd1de25e65b3" providerId="ADAL" clId="{D7C2C11C-A950-442D-BA8F-F09E9AAA4EF9}" dt="2025-11-17T05:52:32.590" v="7747" actId="14100"/>
          <ac:grpSpMkLst>
            <pc:docMk/>
            <pc:sldMk cId="756427868" sldId="397"/>
            <ac:grpSpMk id="24" creationId="{103D660E-A0A8-FC0C-16BA-DE046510CEF5}"/>
          </ac:grpSpMkLst>
        </pc:grpChg>
        <pc:grpChg chg="mod">
          <ac:chgData name="Xier Wang" userId="7be01caa-512b-48f8-9c92-fd1de25e65b3" providerId="ADAL" clId="{D7C2C11C-A950-442D-BA8F-F09E9AAA4EF9}" dt="2025-11-17T05:52:30.768" v="7746" actId="14100"/>
          <ac:grpSpMkLst>
            <pc:docMk/>
            <pc:sldMk cId="756427868" sldId="397"/>
            <ac:grpSpMk id="25" creationId="{856599F8-9EA2-E354-B11C-2C25367E34D7}"/>
          </ac:grpSpMkLst>
        </pc:grpChg>
        <pc:grpChg chg="add mod ord">
          <ac:chgData name="Xier Wang" userId="7be01caa-512b-48f8-9c92-fd1de25e65b3" providerId="ADAL" clId="{D7C2C11C-A950-442D-BA8F-F09E9AAA4EF9}" dt="2025-11-17T05:56:30.056" v="7805" actId="164"/>
          <ac:grpSpMkLst>
            <pc:docMk/>
            <pc:sldMk cId="756427868" sldId="397"/>
            <ac:grpSpMk id="40" creationId="{7BF89A17-9083-0C1E-A4D8-17BE54CA3E11}"/>
          </ac:grpSpMkLst>
        </pc:grpChg>
        <pc:grpChg chg="add mod">
          <ac:chgData name="Xier Wang" userId="7be01caa-512b-48f8-9c92-fd1de25e65b3" providerId="ADAL" clId="{D7C2C11C-A950-442D-BA8F-F09E9AAA4EF9}" dt="2025-11-17T05:37:24.895" v="7462" actId="164"/>
          <ac:grpSpMkLst>
            <pc:docMk/>
            <pc:sldMk cId="756427868" sldId="397"/>
            <ac:grpSpMk id="47" creationId="{6E0BC041-0799-362A-96FC-5DEC0EC77569}"/>
          </ac:grpSpMkLst>
        </pc:grpChg>
        <pc:grpChg chg="mod">
          <ac:chgData name="Xier Wang" userId="7be01caa-512b-48f8-9c92-fd1de25e65b3" providerId="ADAL" clId="{D7C2C11C-A950-442D-BA8F-F09E9AAA4EF9}" dt="2025-11-17T05:36:45.344" v="7453"/>
          <ac:grpSpMkLst>
            <pc:docMk/>
            <pc:sldMk cId="756427868" sldId="397"/>
            <ac:grpSpMk id="48" creationId="{8887C733-72A1-6791-FA7E-FC6B9D9EDA13}"/>
          </ac:grpSpMkLst>
        </pc:grpChg>
        <pc:grpChg chg="add mod ord">
          <ac:chgData name="Xier Wang" userId="7be01caa-512b-48f8-9c92-fd1de25e65b3" providerId="ADAL" clId="{D7C2C11C-A950-442D-BA8F-F09E9AAA4EF9}" dt="2025-11-17T05:54:41.680" v="7787" actId="1038"/>
          <ac:grpSpMkLst>
            <pc:docMk/>
            <pc:sldMk cId="756427868" sldId="397"/>
            <ac:grpSpMk id="63" creationId="{293DA306-3392-968D-F6E8-1387969FE2AC}"/>
          </ac:grpSpMkLst>
        </pc:grpChg>
        <pc:grpChg chg="add mod ord">
          <ac:chgData name="Xier Wang" userId="7be01caa-512b-48f8-9c92-fd1de25e65b3" providerId="ADAL" clId="{D7C2C11C-A950-442D-BA8F-F09E9AAA4EF9}" dt="2025-11-17T05:48:46.832" v="7673" actId="164"/>
          <ac:grpSpMkLst>
            <pc:docMk/>
            <pc:sldMk cId="756427868" sldId="397"/>
            <ac:grpSpMk id="192" creationId="{E5C73EE4-FD00-F638-8B00-7161A2E81FF4}"/>
          </ac:grpSpMkLst>
        </pc:grpChg>
        <pc:grpChg chg="add mod">
          <ac:chgData name="Xier Wang" userId="7be01caa-512b-48f8-9c92-fd1de25e65b3" providerId="ADAL" clId="{D7C2C11C-A950-442D-BA8F-F09E9AAA4EF9}" dt="2025-11-17T05:48:43.801" v="7672" actId="164"/>
          <ac:grpSpMkLst>
            <pc:docMk/>
            <pc:sldMk cId="756427868" sldId="397"/>
            <ac:grpSpMk id="200" creationId="{433FB7B6-816D-5930-0425-1DCC8EA5A376}"/>
          </ac:grpSpMkLst>
        </pc:grpChg>
        <pc:grpChg chg="add mod ord">
          <ac:chgData name="Xier Wang" userId="7be01caa-512b-48f8-9c92-fd1de25e65b3" providerId="ADAL" clId="{D7C2C11C-A950-442D-BA8F-F09E9AAA4EF9}" dt="2025-11-17T05:54:41.680" v="7787" actId="1038"/>
          <ac:grpSpMkLst>
            <pc:docMk/>
            <pc:sldMk cId="756427868" sldId="397"/>
            <ac:grpSpMk id="224" creationId="{61A0AC0A-CF97-9B02-1B99-F0A0D36CF262}"/>
          </ac:grpSpMkLst>
        </pc:grpChg>
        <pc:grpChg chg="add mod ord">
          <ac:chgData name="Xier Wang" userId="7be01caa-512b-48f8-9c92-fd1de25e65b3" providerId="ADAL" clId="{D7C2C11C-A950-442D-BA8F-F09E9AAA4EF9}" dt="2025-11-17T05:55:49.983" v="7796" actId="1036"/>
          <ac:grpSpMkLst>
            <pc:docMk/>
            <pc:sldMk cId="756427868" sldId="397"/>
            <ac:grpSpMk id="225" creationId="{686B53DF-17DC-5337-F88C-B7C782BEE8C5}"/>
          </ac:grpSpMkLst>
        </pc:grpChg>
        <pc:grpChg chg="add mod">
          <ac:chgData name="Xier Wang" userId="7be01caa-512b-48f8-9c92-fd1de25e65b3" providerId="ADAL" clId="{D7C2C11C-A950-442D-BA8F-F09E9AAA4EF9}" dt="2025-11-17T05:51:53.786" v="7739" actId="164"/>
          <ac:grpSpMkLst>
            <pc:docMk/>
            <pc:sldMk cId="756427868" sldId="397"/>
            <ac:grpSpMk id="236" creationId="{50BDD8C3-8A7D-51B6-BC60-22C9537CFD59}"/>
          </ac:grpSpMkLst>
        </pc:grpChg>
        <pc:grpChg chg="add mod ord">
          <ac:chgData name="Xier Wang" userId="7be01caa-512b-48f8-9c92-fd1de25e65b3" providerId="ADAL" clId="{D7C2C11C-A950-442D-BA8F-F09E9AAA4EF9}" dt="2025-11-17T05:54:41.680" v="7787" actId="1038"/>
          <ac:grpSpMkLst>
            <pc:docMk/>
            <pc:sldMk cId="756427868" sldId="397"/>
            <ac:grpSpMk id="238" creationId="{06B18E8A-7BBF-99A4-BF30-6F7045F38DCE}"/>
          </ac:grpSpMkLst>
        </pc:grpChg>
        <pc:grpChg chg="add mod">
          <ac:chgData name="Xier Wang" userId="7be01caa-512b-48f8-9c92-fd1de25e65b3" providerId="ADAL" clId="{D7C2C11C-A950-442D-BA8F-F09E9AAA4EF9}" dt="2025-11-17T05:56:30.056" v="7805" actId="164"/>
          <ac:grpSpMkLst>
            <pc:docMk/>
            <pc:sldMk cId="756427868" sldId="397"/>
            <ac:grpSpMk id="240" creationId="{712E95B1-DEE0-EAB2-3587-0EB2FBA22F58}"/>
          </ac:grpSpMkLst>
        </pc:grpChg>
        <pc:picChg chg="add mod">
          <ac:chgData name="Xier Wang" userId="7be01caa-512b-48f8-9c92-fd1de25e65b3" providerId="ADAL" clId="{D7C2C11C-A950-442D-BA8F-F09E9AAA4EF9}" dt="2025-11-17T05:37:24.895" v="7462" actId="164"/>
          <ac:picMkLst>
            <pc:docMk/>
            <pc:sldMk cId="756427868" sldId="397"/>
            <ac:picMk id="3" creationId="{74AF459D-EE47-6EBA-8364-2EE9C1770425}"/>
          </ac:picMkLst>
        </pc:picChg>
        <pc:picChg chg="add mod">
          <ac:chgData name="Xier Wang" userId="7be01caa-512b-48f8-9c92-fd1de25e65b3" providerId="ADAL" clId="{D7C2C11C-A950-442D-BA8F-F09E9AAA4EF9}" dt="2025-11-17T05:48:46.832" v="7673" actId="164"/>
          <ac:picMkLst>
            <pc:docMk/>
            <pc:sldMk cId="756427868" sldId="397"/>
            <ac:picMk id="199" creationId="{FDD25B94-3CCC-3C0A-1941-11714F86A2FE}"/>
          </ac:picMkLst>
        </pc:picChg>
        <pc:picChg chg="add del mod">
          <ac:chgData name="Xier Wang" userId="7be01caa-512b-48f8-9c92-fd1de25e65b3" providerId="ADAL" clId="{D7C2C11C-A950-442D-BA8F-F09E9AAA4EF9}" dt="2025-11-17T05:51:53.786" v="7739" actId="164"/>
          <ac:picMkLst>
            <pc:docMk/>
            <pc:sldMk cId="756427868" sldId="397"/>
            <ac:picMk id="237" creationId="{09E209D3-81B2-57F0-5B7D-B0F49F37CD57}"/>
          </ac:picMkLst>
        </pc:picChg>
      </pc:sldChg>
      <pc:sldChg chg="addSp delSp modSp add mod setBg">
        <pc:chgData name="Xier Wang" userId="7be01caa-512b-48f8-9c92-fd1de25e65b3" providerId="ADAL" clId="{D7C2C11C-A950-442D-BA8F-F09E9AAA4EF9}" dt="2025-11-17T10:53:49.757" v="8524" actId="14100"/>
        <pc:sldMkLst>
          <pc:docMk/>
          <pc:sldMk cId="3462541514" sldId="398"/>
        </pc:sldMkLst>
        <pc:spChg chg="mod">
          <ac:chgData name="Xier Wang" userId="7be01caa-512b-48f8-9c92-fd1de25e65b3" providerId="ADAL" clId="{D7C2C11C-A950-442D-BA8F-F09E9AAA4EF9}" dt="2025-11-17T08:38:58.744" v="8141" actId="164"/>
          <ac:spMkLst>
            <pc:docMk/>
            <pc:sldMk cId="3462541514" sldId="398"/>
            <ac:spMk id="66" creationId="{60946B0D-20A1-048E-BD34-A31103945231}"/>
          </ac:spMkLst>
        </pc:spChg>
        <pc:grpChg chg="add mod">
          <ac:chgData name="Xier Wang" userId="7be01caa-512b-48f8-9c92-fd1de25e65b3" providerId="ADAL" clId="{D7C2C11C-A950-442D-BA8F-F09E9AAA4EF9}" dt="2025-11-17T08:39:06.601" v="8142" actId="1076"/>
          <ac:grpSpMkLst>
            <pc:docMk/>
            <pc:sldMk cId="3462541514" sldId="398"/>
            <ac:grpSpMk id="15" creationId="{2C43A15D-0DA3-FAC7-199D-BF72854FA977}"/>
          </ac:grpSpMkLst>
        </pc:grpChg>
        <pc:graphicFrameChg chg="add mod">
          <ac:chgData name="Xier Wang" userId="7be01caa-512b-48f8-9c92-fd1de25e65b3" providerId="ADAL" clId="{D7C2C11C-A950-442D-BA8F-F09E9AAA4EF9}" dt="2025-11-17T08:39:16.120" v="8144" actId="14100"/>
          <ac:graphicFrameMkLst>
            <pc:docMk/>
            <pc:sldMk cId="3462541514" sldId="398"/>
            <ac:graphicFrameMk id="3" creationId="{2932F091-9C5E-E771-70CB-4A9E41C8CAA4}"/>
          </ac:graphicFrameMkLst>
        </pc:graphicFrameChg>
        <pc:graphicFrameChg chg="mod modGraphic">
          <ac:chgData name="Xier Wang" userId="7be01caa-512b-48f8-9c92-fd1de25e65b3" providerId="ADAL" clId="{D7C2C11C-A950-442D-BA8F-F09E9AAA4EF9}" dt="2025-11-17T10:51:30.995" v="8512" actId="14100"/>
          <ac:graphicFrameMkLst>
            <pc:docMk/>
            <pc:sldMk cId="3462541514" sldId="398"/>
            <ac:graphicFrameMk id="18" creationId="{B8A2257B-176B-6C6E-6B56-832E7F398C11}"/>
          </ac:graphicFrameMkLst>
        </pc:graphicFrameChg>
        <pc:picChg chg="add mod">
          <ac:chgData name="Xier Wang" userId="7be01caa-512b-48f8-9c92-fd1de25e65b3" providerId="ADAL" clId="{D7C2C11C-A950-442D-BA8F-F09E9AAA4EF9}" dt="2025-11-17T08:39:09.985" v="8143" actId="14100"/>
          <ac:picMkLst>
            <pc:docMk/>
            <pc:sldMk cId="3462541514" sldId="398"/>
            <ac:picMk id="11" creationId="{74C3AAD8-3858-E884-1EBB-94E76F31FDAD}"/>
          </ac:picMkLst>
        </pc:picChg>
        <pc:picChg chg="add mod">
          <ac:chgData name="Xier Wang" userId="7be01caa-512b-48f8-9c92-fd1de25e65b3" providerId="ADAL" clId="{D7C2C11C-A950-442D-BA8F-F09E9AAA4EF9}" dt="2025-11-17T10:46:22.377" v="8506" actId="14100"/>
          <ac:picMkLst>
            <pc:docMk/>
            <pc:sldMk cId="3462541514" sldId="398"/>
            <ac:picMk id="12" creationId="{0429F9BF-A0BE-68F1-1877-19115E9BF79F}"/>
          </ac:picMkLst>
        </pc:picChg>
        <pc:picChg chg="add mod">
          <ac:chgData name="Xier Wang" userId="7be01caa-512b-48f8-9c92-fd1de25e65b3" providerId="ADAL" clId="{D7C2C11C-A950-442D-BA8F-F09E9AAA4EF9}" dt="2025-11-17T10:53:49.757" v="8524" actId="14100"/>
          <ac:picMkLst>
            <pc:docMk/>
            <pc:sldMk cId="3462541514" sldId="398"/>
            <ac:picMk id="17" creationId="{C09C9E7A-7BDF-23D7-DFE9-8E3356E6345D}"/>
          </ac:picMkLst>
        </pc:picChg>
      </pc:sldChg>
      <pc:sldChg chg="addSp delSp modSp add mod modTransition setBg delAnim modAnim">
        <pc:chgData name="Xier Wang" userId="7be01caa-512b-48f8-9c92-fd1de25e65b3" providerId="ADAL" clId="{D7C2C11C-A950-442D-BA8F-F09E9AAA4EF9}" dt="2025-11-17T10:08:48.811" v="8455"/>
        <pc:sldMkLst>
          <pc:docMk/>
          <pc:sldMk cId="1968792134" sldId="399"/>
        </pc:sldMkLst>
      </pc:sldChg>
    </pc:docChg>
  </pc:docChgLst>
  <pc:docChgLst>
    <pc:chgData name="Xier Wang" userId="7be01caa-512b-48f8-9c92-fd1de25e65b3" providerId="ADAL" clId="{1F3839C8-E76A-4E8B-AB73-E75944B6DB3C}"/>
    <pc:docChg chg="addSld modSld">
      <pc:chgData name="Xier Wang" userId="7be01caa-512b-48f8-9c92-fd1de25e65b3" providerId="ADAL" clId="{1F3839C8-E76A-4E8B-AB73-E75944B6DB3C}" dt="2025-11-15T10:45:28.643" v="60"/>
      <pc:docMkLst>
        <pc:docMk/>
      </pc:docMkLst>
      <pc:sldChg chg="addSp modSp setBg">
        <pc:chgData name="Xier Wang" userId="7be01caa-512b-48f8-9c92-fd1de25e65b3" providerId="ADAL" clId="{1F3839C8-E76A-4E8B-AB73-E75944B6DB3C}" dt="2025-11-15T10:24:40.649" v="29"/>
        <pc:sldMkLst>
          <pc:docMk/>
          <pc:sldMk cId="3329252269" sldId="372"/>
        </pc:sldMkLst>
      </pc:sldChg>
      <pc:sldChg chg="addSp modSp setBg">
        <pc:chgData name="Xier Wang" userId="7be01caa-512b-48f8-9c92-fd1de25e65b3" providerId="ADAL" clId="{1F3839C8-E76A-4E8B-AB73-E75944B6DB3C}" dt="2025-11-15T10:42:06.607" v="53"/>
        <pc:sldMkLst>
          <pc:docMk/>
          <pc:sldMk cId="3055433546" sldId="373"/>
        </pc:sldMkLst>
      </pc:sldChg>
      <pc:sldChg chg="addSp modSp">
        <pc:chgData name="Xier Wang" userId="7be01caa-512b-48f8-9c92-fd1de25e65b3" providerId="ADAL" clId="{1F3839C8-E76A-4E8B-AB73-E75944B6DB3C}" dt="2025-11-15T10:44:32.080" v="57"/>
        <pc:sldMkLst>
          <pc:docMk/>
          <pc:sldMk cId="3069481059" sldId="374"/>
        </pc:sldMkLst>
      </pc:sldChg>
      <pc:sldChg chg="addSp modSp">
        <pc:chgData name="Xier Wang" userId="7be01caa-512b-48f8-9c92-fd1de25e65b3" providerId="ADAL" clId="{1F3839C8-E76A-4E8B-AB73-E75944B6DB3C}" dt="2025-11-15T10:45:28.643" v="60"/>
        <pc:sldMkLst>
          <pc:docMk/>
          <pc:sldMk cId="2910898570" sldId="375"/>
        </pc:sldMkLst>
      </pc:sldChg>
      <pc:sldChg chg="add setBg">
        <pc:chgData name="Xier Wang" userId="7be01caa-512b-48f8-9c92-fd1de25e65b3" providerId="ADAL" clId="{1F3839C8-E76A-4E8B-AB73-E75944B6DB3C}" dt="2025-11-15T10:15:00.540" v="1"/>
        <pc:sldMkLst>
          <pc:docMk/>
          <pc:sldMk cId="1722050436" sldId="381"/>
        </pc:sldMkLst>
      </pc:sldChg>
      <pc:sldChg chg="addSp delSp modSp setBg">
        <pc:chgData name="Xier Wang" userId="7be01caa-512b-48f8-9c92-fd1de25e65b3" providerId="ADAL" clId="{1F3839C8-E76A-4E8B-AB73-E75944B6DB3C}" dt="2025-11-15T10:40:18.305" v="49"/>
        <pc:sldMkLst>
          <pc:docMk/>
          <pc:sldMk cId="2770512051" sldId="382"/>
        </pc:sldMkLst>
      </pc:sldChg>
    </pc:docChg>
  </pc:docChgLst>
  <pc:docChgLst>
    <pc:chgData name="Xier Wang" userId="7be01caa-512b-48f8-9c92-fd1de25e65b3" providerId="ADAL" clId="{B382EB67-25C2-5488-B615-874C12DA3F57}"/>
    <pc:docChg chg="undo redo custSel addSld delSld modSld sldOrd modShowInfo">
      <pc:chgData name="Xier Wang" userId="7be01caa-512b-48f8-9c92-fd1de25e65b3" providerId="ADAL" clId="{B382EB67-25C2-5488-B615-874C12DA3F57}" dt="2025-11-19T00:09:39.437" v="6858" actId="1038"/>
      <pc:docMkLst>
        <pc:docMk/>
      </pc:docMkLst>
      <pc:sldChg chg="ord">
        <pc:chgData name="Xier Wang" userId="7be01caa-512b-48f8-9c92-fd1de25e65b3" providerId="ADAL" clId="{B382EB67-25C2-5488-B615-874C12DA3F57}" dt="2025-11-14T14:29:55.955" v="746" actId="20578"/>
        <pc:sldMkLst>
          <pc:docMk/>
          <pc:sldMk cId="0" sldId="256"/>
        </pc:sldMkLst>
      </pc:sldChg>
      <pc:sldChg chg="modSp mod ord">
        <pc:chgData name="Xier Wang" userId="7be01caa-512b-48f8-9c92-fd1de25e65b3" providerId="ADAL" clId="{B382EB67-25C2-5488-B615-874C12DA3F57}" dt="2025-11-18T07:54:27.531" v="6604" actId="20578"/>
        <pc:sldMkLst>
          <pc:docMk/>
          <pc:sldMk cId="0" sldId="257"/>
        </pc:sldMkLst>
        <pc:spChg chg="mod">
          <ac:chgData name="Xier Wang" userId="7be01caa-512b-48f8-9c92-fd1de25e65b3" providerId="ADAL" clId="{B382EB67-25C2-5488-B615-874C12DA3F57}" dt="2025-11-18T02:11:04.779" v="6141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Xier Wang" userId="7be01caa-512b-48f8-9c92-fd1de25e65b3" providerId="ADAL" clId="{B382EB67-25C2-5488-B615-874C12DA3F57}" dt="2025-11-17T23:37:44.384" v="5775" actId="20577"/>
          <ac:spMkLst>
            <pc:docMk/>
            <pc:sldMk cId="0" sldId="257"/>
            <ac:spMk id="12" creationId="{F13DB597-9802-852C-ADA5-E381F7EB6691}"/>
          </ac:spMkLst>
        </pc:spChg>
      </pc:sldChg>
      <pc:sldChg chg="ord">
        <pc:chgData name="Xier Wang" userId="7be01caa-512b-48f8-9c92-fd1de25e65b3" providerId="ADAL" clId="{B382EB67-25C2-5488-B615-874C12DA3F57}" dt="2025-11-14T14:30:02.638" v="747" actId="20578"/>
        <pc:sldMkLst>
          <pc:docMk/>
          <pc:sldMk cId="0" sldId="258"/>
        </pc:sldMkLst>
      </pc:sldChg>
      <pc:sldChg chg="addSp modSp mod modTransition">
        <pc:chgData name="Xier Wang" userId="7be01caa-512b-48f8-9c92-fd1de25e65b3" providerId="ADAL" clId="{B382EB67-25C2-5488-B615-874C12DA3F57}" dt="2025-11-14T15:09:43.298" v="1301" actId="1035"/>
        <pc:sldMkLst>
          <pc:docMk/>
          <pc:sldMk cId="0" sldId="259"/>
        </pc:sldMkLst>
      </pc:sldChg>
      <pc:sldChg chg="modSp del mod">
        <pc:chgData name="Xier Wang" userId="7be01caa-512b-48f8-9c92-fd1de25e65b3" providerId="ADAL" clId="{B382EB67-25C2-5488-B615-874C12DA3F57}" dt="2025-11-14T13:33:19.697" v="350" actId="2696"/>
        <pc:sldMkLst>
          <pc:docMk/>
          <pc:sldMk cId="0" sldId="260"/>
        </pc:sldMkLst>
      </pc:sldChg>
      <pc:sldChg chg="add del">
        <pc:chgData name="Xier Wang" userId="7be01caa-512b-48f8-9c92-fd1de25e65b3" providerId="ADAL" clId="{B382EB67-25C2-5488-B615-874C12DA3F57}" dt="2025-11-14T13:35:44.254" v="382"/>
        <pc:sldMkLst>
          <pc:docMk/>
          <pc:sldMk cId="2225264079" sldId="260"/>
        </pc:sldMkLst>
      </pc:sldChg>
      <pc:sldChg chg="add del setBg">
        <pc:chgData name="Xier Wang" userId="7be01caa-512b-48f8-9c92-fd1de25e65b3" providerId="ADAL" clId="{B382EB67-25C2-5488-B615-874C12DA3F57}" dt="2025-11-14T13:35:48.072" v="384" actId="2696"/>
        <pc:sldMkLst>
          <pc:docMk/>
          <pc:sldMk cId="2387961170" sldId="260"/>
        </pc:sldMkLst>
      </pc:sldChg>
      <pc:sldChg chg="del">
        <pc:chgData name="Xier Wang" userId="7be01caa-512b-48f8-9c92-fd1de25e65b3" providerId="ADAL" clId="{B382EB67-25C2-5488-B615-874C12DA3F57}" dt="2025-11-14T13:05:46.507" v="132" actId="2696"/>
        <pc:sldMkLst>
          <pc:docMk/>
          <pc:sldMk cId="0" sldId="261"/>
        </pc:sldMkLst>
      </pc:sldChg>
      <pc:sldChg chg="add setBg">
        <pc:chgData name="Xier Wang" userId="7be01caa-512b-48f8-9c92-fd1de25e65b3" providerId="ADAL" clId="{B382EB67-25C2-5488-B615-874C12DA3F57}" dt="2025-11-14T13:05:51.666" v="133"/>
        <pc:sldMkLst>
          <pc:docMk/>
          <pc:sldMk cId="2314735838" sldId="261"/>
        </pc:sldMkLst>
      </pc:sldChg>
      <pc:sldChg chg="addSp delSp modSp mod ord">
        <pc:chgData name="Xier Wang" userId="7be01caa-512b-48f8-9c92-fd1de25e65b3" providerId="ADAL" clId="{B382EB67-25C2-5488-B615-874C12DA3F57}" dt="2025-11-14T14:53:20.183" v="1210" actId="20578"/>
        <pc:sldMkLst>
          <pc:docMk/>
          <pc:sldMk cId="0" sldId="262"/>
        </pc:sldMkLst>
      </pc:sldChg>
      <pc:sldChg chg="del ord">
        <pc:chgData name="Xier Wang" userId="7be01caa-512b-48f8-9c92-fd1de25e65b3" providerId="ADAL" clId="{B382EB67-25C2-5488-B615-874C12DA3F57}" dt="2025-11-14T15:08:12.476" v="1285" actId="2696"/>
        <pc:sldMkLst>
          <pc:docMk/>
          <pc:sldMk cId="0" sldId="263"/>
        </pc:sldMkLst>
      </pc:sldChg>
      <pc:sldChg chg="add setBg">
        <pc:chgData name="Xier Wang" userId="7be01caa-512b-48f8-9c92-fd1de25e65b3" providerId="ADAL" clId="{B382EB67-25C2-5488-B615-874C12DA3F57}" dt="2025-11-14T15:08:18.855" v="1286"/>
        <pc:sldMkLst>
          <pc:docMk/>
          <pc:sldMk cId="3004626453" sldId="263"/>
        </pc:sldMkLst>
      </pc:sldChg>
      <pc:sldChg chg="addSp delSp modSp mod ord modTransition setBg">
        <pc:chgData name="Xier Wang" userId="7be01caa-512b-48f8-9c92-fd1de25e65b3" providerId="ADAL" clId="{B382EB67-25C2-5488-B615-874C12DA3F57}" dt="2025-11-14T15:11:00.699" v="1322" actId="478"/>
        <pc:sldMkLst>
          <pc:docMk/>
          <pc:sldMk cId="0" sldId="264"/>
        </pc:sldMkLst>
      </pc:sldChg>
      <pc:sldChg chg="add del setBg">
        <pc:chgData name="Xier Wang" userId="7be01caa-512b-48f8-9c92-fd1de25e65b3" providerId="ADAL" clId="{B382EB67-25C2-5488-B615-874C12DA3F57}" dt="2025-11-17T15:17:26.385" v="5140" actId="2696"/>
        <pc:sldMkLst>
          <pc:docMk/>
          <pc:sldMk cId="0" sldId="266"/>
        </pc:sldMkLst>
      </pc:sldChg>
      <pc:sldChg chg="addSp delSp modSp mod">
        <pc:chgData name="Xier Wang" userId="7be01caa-512b-48f8-9c92-fd1de25e65b3" providerId="ADAL" clId="{B382EB67-25C2-5488-B615-874C12DA3F57}" dt="2025-11-14T14:20:16.004" v="565" actId="21"/>
        <pc:sldMkLst>
          <pc:docMk/>
          <pc:sldMk cId="0" sldId="275"/>
        </pc:sldMkLst>
      </pc:sldChg>
      <pc:sldChg chg="addSp modSp">
        <pc:chgData name="Xier Wang" userId="7be01caa-512b-48f8-9c92-fd1de25e65b3" providerId="ADAL" clId="{B382EB67-25C2-5488-B615-874C12DA3F57}" dt="2025-11-14T14:20:03.497" v="563"/>
        <pc:sldMkLst>
          <pc:docMk/>
          <pc:sldMk cId="0" sldId="279"/>
        </pc:sldMkLst>
      </pc:sldChg>
      <pc:sldChg chg="addSp delSp modSp mod setBg">
        <pc:chgData name="Xier Wang" userId="7be01caa-512b-48f8-9c92-fd1de25e65b3" providerId="ADAL" clId="{B382EB67-25C2-5488-B615-874C12DA3F57}" dt="2025-11-14T14:45:49.959" v="1047" actId="21"/>
        <pc:sldMkLst>
          <pc:docMk/>
          <pc:sldMk cId="0" sldId="285"/>
        </pc:sldMkLst>
      </pc:sldChg>
      <pc:sldChg chg="addSp delSp modSp mod">
        <pc:chgData name="Xier Wang" userId="7be01caa-512b-48f8-9c92-fd1de25e65b3" providerId="ADAL" clId="{B382EB67-25C2-5488-B615-874C12DA3F57}" dt="2025-11-14T14:48:30.667" v="1087"/>
        <pc:sldMkLst>
          <pc:docMk/>
          <pc:sldMk cId="0" sldId="286"/>
        </pc:sldMkLst>
      </pc:sldChg>
      <pc:sldChg chg="add setBg">
        <pc:chgData name="Xier Wang" userId="7be01caa-512b-48f8-9c92-fd1de25e65b3" providerId="ADAL" clId="{B382EB67-25C2-5488-B615-874C12DA3F57}" dt="2025-11-16T11:58:32.320" v="1428"/>
        <pc:sldMkLst>
          <pc:docMk/>
          <pc:sldMk cId="0" sldId="293"/>
        </pc:sldMkLst>
      </pc:sldChg>
      <pc:sldChg chg="ord">
        <pc:chgData name="Xier Wang" userId="7be01caa-512b-48f8-9c92-fd1de25e65b3" providerId="ADAL" clId="{B382EB67-25C2-5488-B615-874C12DA3F57}" dt="2025-11-14T14:19:11.236" v="556" actId="20578"/>
        <pc:sldMkLst>
          <pc:docMk/>
          <pc:sldMk cId="1342462953" sldId="328"/>
        </pc:sldMkLst>
      </pc:sldChg>
      <pc:sldChg chg="ord">
        <pc:chgData name="Xier Wang" userId="7be01caa-512b-48f8-9c92-fd1de25e65b3" providerId="ADAL" clId="{B382EB67-25C2-5488-B615-874C12DA3F57}" dt="2025-11-14T14:19:11.236" v="556" actId="20578"/>
        <pc:sldMkLst>
          <pc:docMk/>
          <pc:sldMk cId="707744350" sldId="329"/>
        </pc:sldMkLst>
      </pc:sldChg>
      <pc:sldChg chg="ord">
        <pc:chgData name="Xier Wang" userId="7be01caa-512b-48f8-9c92-fd1de25e65b3" providerId="ADAL" clId="{B382EB67-25C2-5488-B615-874C12DA3F57}" dt="2025-11-14T14:19:11.236" v="556" actId="20578"/>
        <pc:sldMkLst>
          <pc:docMk/>
          <pc:sldMk cId="788161044" sldId="330"/>
        </pc:sldMkLst>
      </pc:sldChg>
      <pc:sldChg chg="ord">
        <pc:chgData name="Xier Wang" userId="7be01caa-512b-48f8-9c92-fd1de25e65b3" providerId="ADAL" clId="{B382EB67-25C2-5488-B615-874C12DA3F57}" dt="2025-11-14T14:19:11.236" v="556" actId="20578"/>
        <pc:sldMkLst>
          <pc:docMk/>
          <pc:sldMk cId="2339682868" sldId="331"/>
        </pc:sldMkLst>
      </pc:sldChg>
      <pc:sldChg chg="modSp add mod">
        <pc:chgData name="Xier Wang" userId="7be01caa-512b-48f8-9c92-fd1de25e65b3" providerId="ADAL" clId="{B382EB67-25C2-5488-B615-874C12DA3F57}" dt="2025-11-14T13:05:58.165" v="134" actId="1076"/>
        <pc:sldMkLst>
          <pc:docMk/>
          <pc:sldMk cId="1443922382" sldId="339"/>
        </pc:sldMkLst>
      </pc:sldChg>
      <pc:sldChg chg="del">
        <pc:chgData name="Xier Wang" userId="7be01caa-512b-48f8-9c92-fd1de25e65b3" providerId="ADAL" clId="{B382EB67-25C2-5488-B615-874C12DA3F57}" dt="2025-11-14T13:05:46.507" v="132" actId="2696"/>
        <pc:sldMkLst>
          <pc:docMk/>
          <pc:sldMk cId="2014100780" sldId="339"/>
        </pc:sldMkLst>
      </pc:sldChg>
      <pc:sldChg chg="add setBg">
        <pc:chgData name="Xier Wang" userId="7be01caa-512b-48f8-9c92-fd1de25e65b3" providerId="ADAL" clId="{B382EB67-25C2-5488-B615-874C12DA3F57}" dt="2025-11-14T13:51:26.345" v="447"/>
        <pc:sldMkLst>
          <pc:docMk/>
          <pc:sldMk cId="1049634062" sldId="347"/>
        </pc:sldMkLst>
      </pc:sldChg>
      <pc:sldChg chg="del">
        <pc:chgData name="Xier Wang" userId="7be01caa-512b-48f8-9c92-fd1de25e65b3" providerId="ADAL" clId="{B382EB67-25C2-5488-B615-874C12DA3F57}" dt="2025-11-14T13:51:19.728" v="446" actId="2696"/>
        <pc:sldMkLst>
          <pc:docMk/>
          <pc:sldMk cId="3124931307" sldId="347"/>
        </pc:sldMkLst>
      </pc:sldChg>
      <pc:sldChg chg="addSp delSp modSp del mod ord">
        <pc:chgData name="Xier Wang" userId="7be01caa-512b-48f8-9c92-fd1de25e65b3" providerId="ADAL" clId="{B382EB67-25C2-5488-B615-874C12DA3F57}" dt="2025-11-17T15:21:40.460" v="5185" actId="2696"/>
        <pc:sldMkLst>
          <pc:docMk/>
          <pc:sldMk cId="930384294" sldId="348"/>
        </pc:sldMkLst>
      </pc:sldChg>
      <pc:sldChg chg="addSp delSp modSp mod modTransition setBg">
        <pc:chgData name="Xier Wang" userId="7be01caa-512b-48f8-9c92-fd1de25e65b3" providerId="ADAL" clId="{B382EB67-25C2-5488-B615-874C12DA3F57}" dt="2025-11-14T15:10:21.065" v="1316"/>
        <pc:sldMkLst>
          <pc:docMk/>
          <pc:sldMk cId="2124876874" sldId="351"/>
        </pc:sldMkLst>
      </pc:sldChg>
      <pc:sldChg chg="del">
        <pc:chgData name="Xier Wang" userId="7be01caa-512b-48f8-9c92-fd1de25e65b3" providerId="ADAL" clId="{B382EB67-25C2-5488-B615-874C12DA3F57}" dt="2025-11-14T13:06:10.216" v="135" actId="2696"/>
        <pc:sldMkLst>
          <pc:docMk/>
          <pc:sldMk cId="642315823" sldId="352"/>
        </pc:sldMkLst>
      </pc:sldChg>
      <pc:sldChg chg="add del">
        <pc:chgData name="Xier Wang" userId="7be01caa-512b-48f8-9c92-fd1de25e65b3" providerId="ADAL" clId="{B382EB67-25C2-5488-B615-874C12DA3F57}" dt="2025-11-14T13:08:57.592" v="142"/>
        <pc:sldMkLst>
          <pc:docMk/>
          <pc:sldMk cId="2618217870" sldId="352"/>
        </pc:sldMkLst>
      </pc:sldChg>
      <pc:sldChg chg="add setBg">
        <pc:chgData name="Xier Wang" userId="7be01caa-512b-48f8-9c92-fd1de25e65b3" providerId="ADAL" clId="{B382EB67-25C2-5488-B615-874C12DA3F57}" dt="2025-11-14T13:32:25.184" v="344"/>
        <pc:sldMkLst>
          <pc:docMk/>
          <pc:sldMk cId="1808062226" sldId="354"/>
        </pc:sldMkLst>
      </pc:sldChg>
      <pc:sldChg chg="modSp del mod">
        <pc:chgData name="Xier Wang" userId="7be01caa-512b-48f8-9c92-fd1de25e65b3" providerId="ADAL" clId="{B382EB67-25C2-5488-B615-874C12DA3F57}" dt="2025-11-14T13:32:18.406" v="343" actId="2696"/>
        <pc:sldMkLst>
          <pc:docMk/>
          <pc:sldMk cId="2793284011" sldId="354"/>
        </pc:sldMkLst>
      </pc:sldChg>
      <pc:sldChg chg="addSp modSp del mod setBg modAnim">
        <pc:chgData name="Xier Wang" userId="7be01caa-512b-48f8-9c92-fd1de25e65b3" providerId="ADAL" clId="{B382EB67-25C2-5488-B615-874C12DA3F57}" dt="2025-11-14T13:32:18.406" v="343" actId="2696"/>
        <pc:sldMkLst>
          <pc:docMk/>
          <pc:sldMk cId="370526984" sldId="355"/>
        </pc:sldMkLst>
      </pc:sldChg>
      <pc:sldChg chg="add setBg">
        <pc:chgData name="Xier Wang" userId="7be01caa-512b-48f8-9c92-fd1de25e65b3" providerId="ADAL" clId="{B382EB67-25C2-5488-B615-874C12DA3F57}" dt="2025-11-14T13:32:25.184" v="344"/>
        <pc:sldMkLst>
          <pc:docMk/>
          <pc:sldMk cId="4158111230" sldId="355"/>
        </pc:sldMkLst>
      </pc:sldChg>
      <pc:sldChg chg="add setBg">
        <pc:chgData name="Xier Wang" userId="7be01caa-512b-48f8-9c92-fd1de25e65b3" providerId="ADAL" clId="{B382EB67-25C2-5488-B615-874C12DA3F57}" dt="2025-11-14T13:32:37.008" v="346"/>
        <pc:sldMkLst>
          <pc:docMk/>
          <pc:sldMk cId="1068339145" sldId="356"/>
        </pc:sldMkLst>
      </pc:sldChg>
      <pc:sldChg chg="modSp del mod">
        <pc:chgData name="Xier Wang" userId="7be01caa-512b-48f8-9c92-fd1de25e65b3" providerId="ADAL" clId="{B382EB67-25C2-5488-B615-874C12DA3F57}" dt="2025-11-14T13:32:32.212" v="345" actId="2696"/>
        <pc:sldMkLst>
          <pc:docMk/>
          <pc:sldMk cId="1583877009" sldId="356"/>
        </pc:sldMkLst>
      </pc:sldChg>
      <pc:sldChg chg="add setBg">
        <pc:chgData name="Xier Wang" userId="7be01caa-512b-48f8-9c92-fd1de25e65b3" providerId="ADAL" clId="{B382EB67-25C2-5488-B615-874C12DA3F57}" dt="2025-11-14T13:32:25.184" v="344"/>
        <pc:sldMkLst>
          <pc:docMk/>
          <pc:sldMk cId="786215484" sldId="357"/>
        </pc:sldMkLst>
      </pc:sldChg>
      <pc:sldChg chg="modSp del mod modAnim">
        <pc:chgData name="Xier Wang" userId="7be01caa-512b-48f8-9c92-fd1de25e65b3" providerId="ADAL" clId="{B382EB67-25C2-5488-B615-874C12DA3F57}" dt="2025-11-14T13:32:18.406" v="343" actId="2696"/>
        <pc:sldMkLst>
          <pc:docMk/>
          <pc:sldMk cId="3758343316" sldId="357"/>
        </pc:sldMkLst>
      </pc:sldChg>
      <pc:sldChg chg="add setBg">
        <pc:chgData name="Xier Wang" userId="7be01caa-512b-48f8-9c92-fd1de25e65b3" providerId="ADAL" clId="{B382EB67-25C2-5488-B615-874C12DA3F57}" dt="2025-11-14T13:32:25.184" v="344"/>
        <pc:sldMkLst>
          <pc:docMk/>
          <pc:sldMk cId="2619146684" sldId="358"/>
        </pc:sldMkLst>
      </pc:sldChg>
      <pc:sldChg chg="modSp del mod modAnim">
        <pc:chgData name="Xier Wang" userId="7be01caa-512b-48f8-9c92-fd1de25e65b3" providerId="ADAL" clId="{B382EB67-25C2-5488-B615-874C12DA3F57}" dt="2025-11-14T13:32:18.406" v="343" actId="2696"/>
        <pc:sldMkLst>
          <pc:docMk/>
          <pc:sldMk cId="3591499124" sldId="358"/>
        </pc:sldMkLst>
      </pc:sldChg>
      <pc:sldChg chg="add setBg">
        <pc:chgData name="Xier Wang" userId="7be01caa-512b-48f8-9c92-fd1de25e65b3" providerId="ADAL" clId="{B382EB67-25C2-5488-B615-874C12DA3F57}" dt="2025-11-14T13:32:25.184" v="344"/>
        <pc:sldMkLst>
          <pc:docMk/>
          <pc:sldMk cId="1140961919" sldId="359"/>
        </pc:sldMkLst>
      </pc:sldChg>
      <pc:sldChg chg="modSp del mod ord modAnim">
        <pc:chgData name="Xier Wang" userId="7be01caa-512b-48f8-9c92-fd1de25e65b3" providerId="ADAL" clId="{B382EB67-25C2-5488-B615-874C12DA3F57}" dt="2025-11-14T13:32:18.406" v="343" actId="2696"/>
        <pc:sldMkLst>
          <pc:docMk/>
          <pc:sldMk cId="2251203711" sldId="359"/>
        </pc:sldMkLst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2655161140" sldId="360"/>
        </pc:sldMkLst>
      </pc:sldChg>
      <pc:sldChg chg="addSp delSp modSp add del mod ord modTransition setBg">
        <pc:chgData name="Xier Wang" userId="7be01caa-512b-48f8-9c92-fd1de25e65b3" providerId="ADAL" clId="{B382EB67-25C2-5488-B615-874C12DA3F57}" dt="2025-11-18T00:02:17.241" v="5788" actId="2696"/>
        <pc:sldMkLst>
          <pc:docMk/>
          <pc:sldMk cId="4086188342" sldId="360"/>
        </pc:sldMkLst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2995468984" sldId="361"/>
        </pc:sldMkLst>
      </pc:sldChg>
      <pc:sldChg chg="addSp delSp modSp add del mod ord setBg modAnim">
        <pc:chgData name="Xier Wang" userId="7be01caa-512b-48f8-9c92-fd1de25e65b3" providerId="ADAL" clId="{B382EB67-25C2-5488-B615-874C12DA3F57}" dt="2025-11-18T00:01:38.077" v="5784" actId="2696"/>
        <pc:sldMkLst>
          <pc:docMk/>
          <pc:sldMk cId="3143801382" sldId="361"/>
        </pc:sldMkLst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1485647332" sldId="362"/>
        </pc:sldMkLst>
      </pc:sldChg>
      <pc:sldChg chg="addSp delSp modSp add del mod ord setBg modAnim">
        <pc:chgData name="Xier Wang" userId="7be01caa-512b-48f8-9c92-fd1de25e65b3" providerId="ADAL" clId="{B382EB67-25C2-5488-B615-874C12DA3F57}" dt="2025-11-18T00:01:37.054" v="5783" actId="2696"/>
        <pc:sldMkLst>
          <pc:docMk/>
          <pc:sldMk cId="3423287046" sldId="362"/>
        </pc:sldMkLst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2178594718" sldId="363"/>
        </pc:sldMkLst>
      </pc:sldChg>
      <pc:sldChg chg="addSp delSp modSp add del mod ord setBg modAnim">
        <pc:chgData name="Xier Wang" userId="7be01caa-512b-48f8-9c92-fd1de25e65b3" providerId="ADAL" clId="{B382EB67-25C2-5488-B615-874C12DA3F57}" dt="2025-11-18T00:01:36.045" v="5782" actId="2696"/>
        <pc:sldMkLst>
          <pc:docMk/>
          <pc:sldMk cId="3541955327" sldId="363"/>
        </pc:sldMkLst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883023088" sldId="364"/>
        </pc:sldMkLst>
      </pc:sldChg>
      <pc:sldChg chg="addSp delSp modSp add del mod ord setBg modAnim">
        <pc:chgData name="Xier Wang" userId="7be01caa-512b-48f8-9c92-fd1de25e65b3" providerId="ADAL" clId="{B382EB67-25C2-5488-B615-874C12DA3F57}" dt="2025-11-18T00:01:35.014" v="5781" actId="2696"/>
        <pc:sldMkLst>
          <pc:docMk/>
          <pc:sldMk cId="2599291438" sldId="364"/>
        </pc:sldMkLst>
      </pc:sldChg>
      <pc:sldChg chg="addSp delSp modSp add del mod ord setBg">
        <pc:chgData name="Xier Wang" userId="7be01caa-512b-48f8-9c92-fd1de25e65b3" providerId="ADAL" clId="{B382EB67-25C2-5488-B615-874C12DA3F57}" dt="2025-11-14T15:11:46.625" v="1327" actId="478"/>
        <pc:sldMkLst>
          <pc:docMk/>
          <pc:sldMk cId="1386735913" sldId="365"/>
        </pc:sldMkLst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2566268866" sldId="365"/>
        </pc:sldMkLst>
      </pc:sldChg>
      <pc:sldChg chg="addSp delSp modSp add del mod setBg">
        <pc:chgData name="Xier Wang" userId="7be01caa-512b-48f8-9c92-fd1de25e65b3" providerId="ADAL" clId="{B382EB67-25C2-5488-B615-874C12DA3F57}" dt="2025-11-14T14:52:35.486" v="1203" actId="2696"/>
        <pc:sldMkLst>
          <pc:docMk/>
          <pc:sldMk cId="2767343622" sldId="366"/>
        </pc:sldMkLst>
      </pc:sldChg>
      <pc:sldChg chg="addSp delSp modSp add mod ord setBg">
        <pc:chgData name="Xier Wang" userId="7be01caa-512b-48f8-9c92-fd1de25e65b3" providerId="ADAL" clId="{B382EB67-25C2-5488-B615-874C12DA3F57}" dt="2025-11-14T15:13:33.601" v="1389" actId="1076"/>
        <pc:sldMkLst>
          <pc:docMk/>
          <pc:sldMk cId="3396274190" sldId="366"/>
        </pc:sldMkLst>
      </pc:sldChg>
      <pc:sldChg chg="add del modAnim">
        <pc:chgData name="Xier Wang" userId="7be01caa-512b-48f8-9c92-fd1de25e65b3" providerId="ADAL" clId="{B382EB67-25C2-5488-B615-874C12DA3F57}" dt="2025-11-14T14:13:46.194" v="499" actId="2696"/>
        <pc:sldMkLst>
          <pc:docMk/>
          <pc:sldMk cId="114388488" sldId="367"/>
        </pc:sldMkLst>
      </pc:sldChg>
      <pc:sldChg chg="addSp delSp modSp add mod setBg">
        <pc:chgData name="Xier Wang" userId="7be01caa-512b-48f8-9c92-fd1de25e65b3" providerId="ADAL" clId="{B382EB67-25C2-5488-B615-874C12DA3F57}" dt="2025-11-14T14:25:27.967" v="704" actId="207"/>
        <pc:sldMkLst>
          <pc:docMk/>
          <pc:sldMk cId="2391631551" sldId="367"/>
        </pc:sldMkLst>
      </pc:sldChg>
      <pc:sldChg chg="add del setBg">
        <pc:chgData name="Xier Wang" userId="7be01caa-512b-48f8-9c92-fd1de25e65b3" providerId="ADAL" clId="{B382EB67-25C2-5488-B615-874C12DA3F57}" dt="2025-11-14T14:19:10.350" v="555"/>
        <pc:sldMkLst>
          <pc:docMk/>
          <pc:sldMk cId="2586127381" sldId="367"/>
        </pc:sldMkLst>
      </pc:sldChg>
      <pc:sldChg chg="addSp delSp modSp add del mod setBg">
        <pc:chgData name="Xier Wang" userId="7be01caa-512b-48f8-9c92-fd1de25e65b3" providerId="ADAL" clId="{B382EB67-25C2-5488-B615-874C12DA3F57}" dt="2025-11-14T14:16:46.283" v="538" actId="2696"/>
        <pc:sldMkLst>
          <pc:docMk/>
          <pc:sldMk cId="3780290633" sldId="367"/>
        </pc:sldMkLst>
      </pc:sldChg>
      <pc:sldChg chg="modSp add mod setBg">
        <pc:chgData name="Xier Wang" userId="7be01caa-512b-48f8-9c92-fd1de25e65b3" providerId="ADAL" clId="{B382EB67-25C2-5488-B615-874C12DA3F57}" dt="2025-11-14T14:22:18.512" v="579"/>
        <pc:sldMkLst>
          <pc:docMk/>
          <pc:sldMk cId="452442428" sldId="368"/>
        </pc:sldMkLst>
      </pc:sldChg>
      <pc:sldChg chg="add del setBg">
        <pc:chgData name="Xier Wang" userId="7be01caa-512b-48f8-9c92-fd1de25e65b3" providerId="ADAL" clId="{B382EB67-25C2-5488-B615-874C12DA3F57}" dt="2025-11-14T14:19:10.350" v="555"/>
        <pc:sldMkLst>
          <pc:docMk/>
          <pc:sldMk cId="2161335722" sldId="368"/>
        </pc:sldMkLst>
      </pc:sldChg>
      <pc:sldChg chg="add del setBg">
        <pc:chgData name="Xier Wang" userId="7be01caa-512b-48f8-9c92-fd1de25e65b3" providerId="ADAL" clId="{B382EB67-25C2-5488-B615-874C12DA3F57}" dt="2025-11-14T14:19:10.350" v="555"/>
        <pc:sldMkLst>
          <pc:docMk/>
          <pc:sldMk cId="25857368" sldId="369"/>
        </pc:sldMkLst>
      </pc:sldChg>
      <pc:sldChg chg="addSp delSp modSp add mod setBg">
        <pc:chgData name="Xier Wang" userId="7be01caa-512b-48f8-9c92-fd1de25e65b3" providerId="ADAL" clId="{B382EB67-25C2-5488-B615-874C12DA3F57}" dt="2025-11-14T15:13:55.445" v="1424" actId="207"/>
        <pc:sldMkLst>
          <pc:docMk/>
          <pc:sldMk cId="185026549" sldId="369"/>
        </pc:sldMkLst>
      </pc:sldChg>
      <pc:sldChg chg="addSp delSp modSp add mod setBg">
        <pc:chgData name="Xier Wang" userId="7be01caa-512b-48f8-9c92-fd1de25e65b3" providerId="ADAL" clId="{B382EB67-25C2-5488-B615-874C12DA3F57}" dt="2025-11-14T14:23:06.124" v="587"/>
        <pc:sldMkLst>
          <pc:docMk/>
          <pc:sldMk cId="2120763194" sldId="370"/>
        </pc:sldMkLst>
      </pc:sldChg>
      <pc:sldChg chg="add del setBg">
        <pc:chgData name="Xier Wang" userId="7be01caa-512b-48f8-9c92-fd1de25e65b3" providerId="ADAL" clId="{B382EB67-25C2-5488-B615-874C12DA3F57}" dt="2025-11-14T14:19:10.350" v="555"/>
        <pc:sldMkLst>
          <pc:docMk/>
          <pc:sldMk cId="2579246601" sldId="370"/>
        </pc:sldMkLst>
      </pc:sldChg>
      <pc:sldChg chg="add del setBg">
        <pc:chgData name="Xier Wang" userId="7be01caa-512b-48f8-9c92-fd1de25e65b3" providerId="ADAL" clId="{B382EB67-25C2-5488-B615-874C12DA3F57}" dt="2025-11-14T14:25:24.873" v="702"/>
        <pc:sldMkLst>
          <pc:docMk/>
          <pc:sldMk cId="426636474" sldId="371"/>
        </pc:sldMkLst>
      </pc:sldChg>
      <pc:sldChg chg="add del ord">
        <pc:chgData name="Xier Wang" userId="7be01caa-512b-48f8-9c92-fd1de25e65b3" providerId="ADAL" clId="{B382EB67-25C2-5488-B615-874C12DA3F57}" dt="2025-11-14T14:26:04.616" v="708" actId="2890"/>
        <pc:sldMkLst>
          <pc:docMk/>
          <pc:sldMk cId="653107276" sldId="371"/>
        </pc:sldMkLst>
      </pc:sldChg>
      <pc:sldChg chg="addSp delSp modSp add mod ord modTransition">
        <pc:chgData name="Xier Wang" userId="7be01caa-512b-48f8-9c92-fd1de25e65b3" providerId="ADAL" clId="{B382EB67-25C2-5488-B615-874C12DA3F57}" dt="2025-11-14T15:10:27.532" v="1320"/>
        <pc:sldMkLst>
          <pc:docMk/>
          <pc:sldMk cId="3332153510" sldId="371"/>
        </pc:sldMkLst>
        <pc:spChg chg="mod">
          <ac:chgData name="Xier Wang" userId="7be01caa-512b-48f8-9c92-fd1de25e65b3" providerId="ADAL" clId="{B382EB67-25C2-5488-B615-874C12DA3F57}" dt="2025-11-14T15:10:27.532" v="1320"/>
          <ac:spMkLst>
            <pc:docMk/>
            <pc:sldMk cId="3332153510" sldId="371"/>
            <ac:spMk id="10" creationId="{6AFFD145-A892-206E-D170-0EAC3679698A}"/>
          </ac:spMkLst>
        </pc:spChg>
        <pc:grpChg chg="add mod">
          <ac:chgData name="Xier Wang" userId="7be01caa-512b-48f8-9c92-fd1de25e65b3" providerId="ADAL" clId="{B382EB67-25C2-5488-B615-874C12DA3F57}" dt="2025-11-14T15:10:27.532" v="1320"/>
          <ac:grpSpMkLst>
            <pc:docMk/>
            <pc:sldMk cId="3332153510" sldId="371"/>
            <ac:grpSpMk id="8" creationId="{CD0C803B-F234-F6A7-48D0-BADC615B7CDE}"/>
          </ac:grpSpMkLst>
        </pc:grpChg>
      </pc:sldChg>
      <pc:sldChg chg="add del setBg">
        <pc:chgData name="Xier Wang" userId="7be01caa-512b-48f8-9c92-fd1de25e65b3" providerId="ADAL" clId="{B382EB67-25C2-5488-B615-874C12DA3F57}" dt="2025-11-14T14:25:24.873" v="702"/>
        <pc:sldMkLst>
          <pc:docMk/>
          <pc:sldMk cId="2180740849" sldId="372"/>
        </pc:sldMkLst>
      </pc:sldChg>
      <pc:sldChg chg="addSp delSp modSp add mod ord replId modTransition setBg">
        <pc:chgData name="Xier Wang" userId="7be01caa-512b-48f8-9c92-fd1de25e65b3" providerId="ADAL" clId="{B382EB67-25C2-5488-B615-874C12DA3F57}" dt="2025-11-14T14:49:33.209" v="1129"/>
        <pc:sldMkLst>
          <pc:docMk/>
          <pc:sldMk cId="3329252269" sldId="372"/>
        </pc:sldMkLst>
      </pc:sldChg>
      <pc:sldChg chg="add del ord replId">
        <pc:chgData name="Xier Wang" userId="7be01caa-512b-48f8-9c92-fd1de25e65b3" providerId="ADAL" clId="{B382EB67-25C2-5488-B615-874C12DA3F57}" dt="2025-11-14T14:26:04.616" v="708" actId="2890"/>
        <pc:sldMkLst>
          <pc:docMk/>
          <pc:sldMk cId="3333418955" sldId="372"/>
        </pc:sldMkLst>
      </pc:sldChg>
      <pc:sldChg chg="add del ord replId">
        <pc:chgData name="Xier Wang" userId="7be01caa-512b-48f8-9c92-fd1de25e65b3" providerId="ADAL" clId="{B382EB67-25C2-5488-B615-874C12DA3F57}" dt="2025-11-14T14:26:04.616" v="708" actId="2890"/>
        <pc:sldMkLst>
          <pc:docMk/>
          <pc:sldMk cId="1121974316" sldId="373"/>
        </pc:sldMkLst>
      </pc:sldChg>
      <pc:sldChg chg="add del setBg">
        <pc:chgData name="Xier Wang" userId="7be01caa-512b-48f8-9c92-fd1de25e65b3" providerId="ADAL" clId="{B382EB67-25C2-5488-B615-874C12DA3F57}" dt="2025-11-14T14:25:24.873" v="702"/>
        <pc:sldMkLst>
          <pc:docMk/>
          <pc:sldMk cId="2237903192" sldId="373"/>
        </pc:sldMkLst>
      </pc:sldChg>
      <pc:sldChg chg="addSp delSp modSp add mod ord replId modTransition setBg">
        <pc:chgData name="Xier Wang" userId="7be01caa-512b-48f8-9c92-fd1de25e65b3" providerId="ADAL" clId="{B382EB67-25C2-5488-B615-874C12DA3F57}" dt="2025-11-18T02:32:41.672" v="6312" actId="1035"/>
        <pc:sldMkLst>
          <pc:docMk/>
          <pc:sldMk cId="3055433546" sldId="373"/>
        </pc:sldMkLst>
        <pc:spChg chg="add mod">
          <ac:chgData name="Xier Wang" userId="7be01caa-512b-48f8-9c92-fd1de25e65b3" providerId="ADAL" clId="{B382EB67-25C2-5488-B615-874C12DA3F57}" dt="2025-11-18T02:29:35.903" v="6269" actId="1036"/>
          <ac:spMkLst>
            <pc:docMk/>
            <pc:sldMk cId="3055433546" sldId="373"/>
            <ac:spMk id="6" creationId="{9AA505A6-C7A5-4FAC-A6CF-16F90CD25426}"/>
          </ac:spMkLst>
        </pc:spChg>
        <pc:spChg chg="add mod">
          <ac:chgData name="Xier Wang" userId="7be01caa-512b-48f8-9c92-fd1de25e65b3" providerId="ADAL" clId="{B382EB67-25C2-5488-B615-874C12DA3F57}" dt="2025-11-17T14:47:48.159" v="4609" actId="14100"/>
          <ac:spMkLst>
            <pc:docMk/>
            <pc:sldMk cId="3055433546" sldId="373"/>
            <ac:spMk id="16" creationId="{72294DA1-94A6-BA5B-9872-224BB8122558}"/>
          </ac:spMkLst>
        </pc:spChg>
        <pc:spChg chg="mod">
          <ac:chgData name="Xier Wang" userId="7be01caa-512b-48f8-9c92-fd1de25e65b3" providerId="ADAL" clId="{B382EB67-25C2-5488-B615-874C12DA3F57}" dt="2025-11-17T14:48:11.326" v="4617" actId="1076"/>
          <ac:spMkLst>
            <pc:docMk/>
            <pc:sldMk cId="3055433546" sldId="373"/>
            <ac:spMk id="18" creationId="{B697A5A1-026C-15A7-98EE-337FEFA0EFA4}"/>
          </ac:spMkLst>
        </pc:spChg>
        <pc:spChg chg="add mod">
          <ac:chgData name="Xier Wang" userId="7be01caa-512b-48f8-9c92-fd1de25e65b3" providerId="ADAL" clId="{B382EB67-25C2-5488-B615-874C12DA3F57}" dt="2025-11-18T02:32:41.672" v="6312" actId="1035"/>
          <ac:spMkLst>
            <pc:docMk/>
            <pc:sldMk cId="3055433546" sldId="373"/>
            <ac:spMk id="20" creationId="{EAF8244B-3A6C-2B4B-8B4F-C22C4AE90C17}"/>
          </ac:spMkLst>
        </pc:spChg>
        <pc:spChg chg="add del mod topLvl">
          <ac:chgData name="Xier Wang" userId="7be01caa-512b-48f8-9c92-fd1de25e65b3" providerId="ADAL" clId="{B382EB67-25C2-5488-B615-874C12DA3F57}" dt="2025-11-17T14:42:56.158" v="4541" actId="164"/>
          <ac:spMkLst>
            <pc:docMk/>
            <pc:sldMk cId="3055433546" sldId="373"/>
            <ac:spMk id="27" creationId="{6760959A-674D-69F9-3E3F-362D2AC1231D}"/>
          </ac:spMkLst>
        </pc:spChg>
        <pc:spChg chg="add mod topLvl">
          <ac:chgData name="Xier Wang" userId="7be01caa-512b-48f8-9c92-fd1de25e65b3" providerId="ADAL" clId="{B382EB67-25C2-5488-B615-874C12DA3F57}" dt="2025-11-17T14:42:56.158" v="4541" actId="164"/>
          <ac:spMkLst>
            <pc:docMk/>
            <pc:sldMk cId="3055433546" sldId="373"/>
            <ac:spMk id="29" creationId="{7A1B9BFC-C6AF-0DFB-1882-4209FD8ECF6C}"/>
          </ac:spMkLst>
        </pc:spChg>
        <pc:spChg chg="add mod topLvl">
          <ac:chgData name="Xier Wang" userId="7be01caa-512b-48f8-9c92-fd1de25e65b3" providerId="ADAL" clId="{B382EB67-25C2-5488-B615-874C12DA3F57}" dt="2025-11-17T14:43:01.387" v="4542" actId="164"/>
          <ac:spMkLst>
            <pc:docMk/>
            <pc:sldMk cId="3055433546" sldId="373"/>
            <ac:spMk id="30" creationId="{A9D3BDF0-A833-B3F6-F6E5-C05458DE13B6}"/>
          </ac:spMkLst>
        </pc:spChg>
        <pc:spChg chg="add mod topLvl">
          <ac:chgData name="Xier Wang" userId="7be01caa-512b-48f8-9c92-fd1de25e65b3" providerId="ADAL" clId="{B382EB67-25C2-5488-B615-874C12DA3F57}" dt="2025-11-17T14:43:01.387" v="4542" actId="164"/>
          <ac:spMkLst>
            <pc:docMk/>
            <pc:sldMk cId="3055433546" sldId="373"/>
            <ac:spMk id="31" creationId="{5968CF0D-ECAE-18FD-6194-05942C2ACCD3}"/>
          </ac:spMkLst>
        </pc:spChg>
        <pc:spChg chg="add mod topLvl">
          <ac:chgData name="Xier Wang" userId="7be01caa-512b-48f8-9c92-fd1de25e65b3" providerId="ADAL" clId="{B382EB67-25C2-5488-B615-874C12DA3F57}" dt="2025-11-17T14:43:06.795" v="4543" actId="164"/>
          <ac:spMkLst>
            <pc:docMk/>
            <pc:sldMk cId="3055433546" sldId="373"/>
            <ac:spMk id="32" creationId="{F90F87C6-AECA-8289-5B82-CEAEC1929CDB}"/>
          </ac:spMkLst>
        </pc:spChg>
        <pc:spChg chg="add mod topLvl">
          <ac:chgData name="Xier Wang" userId="7be01caa-512b-48f8-9c92-fd1de25e65b3" providerId="ADAL" clId="{B382EB67-25C2-5488-B615-874C12DA3F57}" dt="2025-11-17T14:43:06.795" v="4543" actId="164"/>
          <ac:spMkLst>
            <pc:docMk/>
            <pc:sldMk cId="3055433546" sldId="373"/>
            <ac:spMk id="33" creationId="{CE889CE4-09E0-6768-C38E-5F08464405A0}"/>
          </ac:spMkLst>
        </pc:spChg>
        <pc:spChg chg="add mod topLvl">
          <ac:chgData name="Xier Wang" userId="7be01caa-512b-48f8-9c92-fd1de25e65b3" providerId="ADAL" clId="{B382EB67-25C2-5488-B615-874C12DA3F57}" dt="2025-11-17T14:45:12.612" v="4562" actId="1076"/>
          <ac:spMkLst>
            <pc:docMk/>
            <pc:sldMk cId="3055433546" sldId="373"/>
            <ac:spMk id="35" creationId="{E81DAC91-FBBC-4AF4-4CAF-3B1DC7F9C212}"/>
          </ac:spMkLst>
        </pc:spChg>
        <pc:spChg chg="add mod topLvl">
          <ac:chgData name="Xier Wang" userId="7be01caa-512b-48f8-9c92-fd1de25e65b3" providerId="ADAL" clId="{B382EB67-25C2-5488-B615-874C12DA3F57}" dt="2025-11-17T14:43:45.407" v="4559" actId="1035"/>
          <ac:spMkLst>
            <pc:docMk/>
            <pc:sldMk cId="3055433546" sldId="373"/>
            <ac:spMk id="37" creationId="{67906C62-26F3-5E52-FB7B-10A2726CE520}"/>
          </ac:spMkLst>
        </pc:spChg>
        <pc:grpChg chg="add mod">
          <ac:chgData name="Xier Wang" userId="7be01caa-512b-48f8-9c92-fd1de25e65b3" providerId="ADAL" clId="{B382EB67-25C2-5488-B615-874C12DA3F57}" dt="2025-11-17T14:43:17.617" v="4546" actId="1035"/>
          <ac:grpSpMkLst>
            <pc:docMk/>
            <pc:sldMk cId="3055433546" sldId="373"/>
            <ac:grpSpMk id="39" creationId="{6BB43F7D-B1B5-20DB-28CA-8FB1DE7AAB46}"/>
          </ac:grpSpMkLst>
        </pc:grpChg>
        <pc:grpChg chg="add mod">
          <ac:chgData name="Xier Wang" userId="7be01caa-512b-48f8-9c92-fd1de25e65b3" providerId="ADAL" clId="{B382EB67-25C2-5488-B615-874C12DA3F57}" dt="2025-11-17T14:43:17.617" v="4546" actId="1035"/>
          <ac:grpSpMkLst>
            <pc:docMk/>
            <pc:sldMk cId="3055433546" sldId="373"/>
            <ac:grpSpMk id="40" creationId="{43329C61-FF4C-E566-E5DF-E244D11DD976}"/>
          </ac:grpSpMkLst>
        </pc:grpChg>
        <pc:grpChg chg="add mod">
          <ac:chgData name="Xier Wang" userId="7be01caa-512b-48f8-9c92-fd1de25e65b3" providerId="ADAL" clId="{B382EB67-25C2-5488-B615-874C12DA3F57}" dt="2025-11-17T14:43:17.617" v="4546" actId="1035"/>
          <ac:grpSpMkLst>
            <pc:docMk/>
            <pc:sldMk cId="3055433546" sldId="373"/>
            <ac:grpSpMk id="41" creationId="{0F290DED-7C7C-3035-FFFC-195A980E97A1}"/>
          </ac:grpSpMkLst>
        </pc:grpChg>
        <pc:picChg chg="add mod">
          <ac:chgData name="Xier Wang" userId="7be01caa-512b-48f8-9c92-fd1de25e65b3" providerId="ADAL" clId="{B382EB67-25C2-5488-B615-874C12DA3F57}" dt="2025-11-18T01:16:27.063" v="6113" actId="14100"/>
          <ac:picMkLst>
            <pc:docMk/>
            <pc:sldMk cId="3055433546" sldId="373"/>
            <ac:picMk id="3" creationId="{D14ECCBE-5EE3-BDF7-5700-DDC5B9916962}"/>
          </ac:picMkLst>
        </pc:picChg>
        <pc:picChg chg="mod">
          <ac:chgData name="Xier Wang" userId="7be01caa-512b-48f8-9c92-fd1de25e65b3" providerId="ADAL" clId="{B382EB67-25C2-5488-B615-874C12DA3F57}" dt="2025-11-17T14:43:33.375" v="4552" actId="1036"/>
          <ac:picMkLst>
            <pc:docMk/>
            <pc:sldMk cId="3055433546" sldId="373"/>
            <ac:picMk id="15" creationId="{D6DEED83-FA2A-2ADC-667E-B48930F53DC1}"/>
          </ac:picMkLst>
        </pc:picChg>
      </pc:sldChg>
      <pc:sldChg chg="add del ord replId">
        <pc:chgData name="Xier Wang" userId="7be01caa-512b-48f8-9c92-fd1de25e65b3" providerId="ADAL" clId="{B382EB67-25C2-5488-B615-874C12DA3F57}" dt="2025-11-14T14:26:04.616" v="708" actId="2890"/>
        <pc:sldMkLst>
          <pc:docMk/>
          <pc:sldMk cId="1580125766" sldId="374"/>
        </pc:sldMkLst>
      </pc:sldChg>
      <pc:sldChg chg="add del setBg">
        <pc:chgData name="Xier Wang" userId="7be01caa-512b-48f8-9c92-fd1de25e65b3" providerId="ADAL" clId="{B382EB67-25C2-5488-B615-874C12DA3F57}" dt="2025-11-14T14:25:24.873" v="702"/>
        <pc:sldMkLst>
          <pc:docMk/>
          <pc:sldMk cId="1749787273" sldId="374"/>
        </pc:sldMkLst>
      </pc:sldChg>
      <pc:sldChg chg="addSp delSp modSp add mod ord replId modTransition setBg">
        <pc:chgData name="Xier Wang" userId="7be01caa-512b-48f8-9c92-fd1de25e65b3" providerId="ADAL" clId="{B382EB67-25C2-5488-B615-874C12DA3F57}" dt="2025-11-16T15:23:03.342" v="2315" actId="14100"/>
        <pc:sldMkLst>
          <pc:docMk/>
          <pc:sldMk cId="3069481059" sldId="374"/>
        </pc:sldMkLst>
      </pc:sldChg>
      <pc:sldChg chg="addSp delSp modSp add mod ord modTransition setBg">
        <pc:chgData name="Xier Wang" userId="7be01caa-512b-48f8-9c92-fd1de25e65b3" providerId="ADAL" clId="{B382EB67-25C2-5488-B615-874C12DA3F57}" dt="2025-11-16T15:24:04.376" v="2337" actId="20578"/>
        <pc:sldMkLst>
          <pc:docMk/>
          <pc:sldMk cId="2910898570" sldId="375"/>
        </pc:sldMkLst>
      </pc:sldChg>
      <pc:sldChg chg="addSp delSp modSp add mod ord modTransition setBg">
        <pc:chgData name="Xier Wang" userId="7be01caa-512b-48f8-9c92-fd1de25e65b3" providerId="ADAL" clId="{B382EB67-25C2-5488-B615-874C12DA3F57}" dt="2025-11-14T15:09:16.308" v="1294" actId="1076"/>
        <pc:sldMkLst>
          <pc:docMk/>
          <pc:sldMk cId="3055355592" sldId="376"/>
        </pc:sldMkLst>
      </pc:sldChg>
      <pc:sldChg chg="addSp delSp modSp mod modTransition setBg modAnim">
        <pc:chgData name="Xier Wang" userId="7be01caa-512b-48f8-9c92-fd1de25e65b3" providerId="ADAL" clId="{B382EB67-25C2-5488-B615-874C12DA3F57}" dt="2025-11-18T00:42:50.304" v="6089" actId="20577"/>
        <pc:sldMkLst>
          <pc:docMk/>
          <pc:sldMk cId="309206097" sldId="380"/>
        </pc:sldMkLst>
        <pc:spChg chg="add mod">
          <ac:chgData name="Xier Wang" userId="7be01caa-512b-48f8-9c92-fd1de25e65b3" providerId="ADAL" clId="{B382EB67-25C2-5488-B615-874C12DA3F57}" dt="2025-11-18T00:03:19.971" v="5792" actId="207"/>
          <ac:spMkLst>
            <pc:docMk/>
            <pc:sldMk cId="309206097" sldId="380"/>
            <ac:spMk id="2" creationId="{96A80B3C-A189-8421-52B5-485DDD4BFE40}"/>
          </ac:spMkLst>
        </pc:spChg>
        <pc:spChg chg="mod">
          <ac:chgData name="Xier Wang" userId="7be01caa-512b-48f8-9c92-fd1de25e65b3" providerId="ADAL" clId="{B382EB67-25C2-5488-B615-874C12DA3F57}" dt="2025-11-18T00:03:36.660" v="5793" actId="207"/>
          <ac:spMkLst>
            <pc:docMk/>
            <pc:sldMk cId="309206097" sldId="380"/>
            <ac:spMk id="6" creationId="{372DA04F-28EB-13CB-AAA9-67784F30C3CF}"/>
          </ac:spMkLst>
        </pc:spChg>
        <pc:spChg chg="mod">
          <ac:chgData name="Xier Wang" userId="7be01caa-512b-48f8-9c92-fd1de25e65b3" providerId="ADAL" clId="{B382EB67-25C2-5488-B615-874C12DA3F57}" dt="2025-11-18T00:34:05.681" v="5998"/>
          <ac:spMkLst>
            <pc:docMk/>
            <pc:sldMk cId="309206097" sldId="380"/>
            <ac:spMk id="8" creationId="{30BFF002-66AF-D03C-BC5A-864C5FB3C150}"/>
          </ac:spMkLst>
        </pc:spChg>
        <pc:spChg chg="mod">
          <ac:chgData name="Xier Wang" userId="7be01caa-512b-48f8-9c92-fd1de25e65b3" providerId="ADAL" clId="{B382EB67-25C2-5488-B615-874C12DA3F57}" dt="2025-11-18T00:02:03.590" v="5785"/>
          <ac:spMkLst>
            <pc:docMk/>
            <pc:sldMk cId="309206097" sldId="380"/>
            <ac:spMk id="9" creationId="{0CB2C0CC-F9D4-6A8B-5F85-9C4B3A6630C5}"/>
          </ac:spMkLst>
        </pc:spChg>
        <pc:spChg chg="mod">
          <ac:chgData name="Xier Wang" userId="7be01caa-512b-48f8-9c92-fd1de25e65b3" providerId="ADAL" clId="{B382EB67-25C2-5488-B615-874C12DA3F57}" dt="2025-11-18T00:03:10.817" v="5791" actId="207"/>
          <ac:spMkLst>
            <pc:docMk/>
            <pc:sldMk cId="309206097" sldId="380"/>
            <ac:spMk id="10" creationId="{3D2ABCC1-A1D4-0C76-E62F-364B902F5B36}"/>
          </ac:spMkLst>
        </pc:spChg>
        <pc:spChg chg="mod">
          <ac:chgData name="Xier Wang" userId="7be01caa-512b-48f8-9c92-fd1de25e65b3" providerId="ADAL" clId="{B382EB67-25C2-5488-B615-874C12DA3F57}" dt="2025-11-18T00:02:08.456" v="5786"/>
          <ac:spMkLst>
            <pc:docMk/>
            <pc:sldMk cId="309206097" sldId="380"/>
            <ac:spMk id="12" creationId="{AAF98B33-4B43-5C1C-E41C-49E3BA4E4A81}"/>
          </ac:spMkLst>
        </pc:spChg>
        <pc:spChg chg="mod">
          <ac:chgData name="Xier Wang" userId="7be01caa-512b-48f8-9c92-fd1de25e65b3" providerId="ADAL" clId="{B382EB67-25C2-5488-B615-874C12DA3F57}" dt="2025-11-18T00:42:50.304" v="6089" actId="20577"/>
          <ac:spMkLst>
            <pc:docMk/>
            <pc:sldMk cId="309206097" sldId="380"/>
            <ac:spMk id="19" creationId="{8E26D709-63AF-03FF-29AB-507A3253B034}"/>
          </ac:spMkLst>
        </pc:spChg>
        <pc:spChg chg="add del mod">
          <ac:chgData name="Xier Wang" userId="7be01caa-512b-48f8-9c92-fd1de25e65b3" providerId="ADAL" clId="{B382EB67-25C2-5488-B615-874C12DA3F57}" dt="2025-11-18T00:33:10.636" v="5944" actId="22"/>
          <ac:spMkLst>
            <pc:docMk/>
            <pc:sldMk cId="309206097" sldId="380"/>
            <ac:spMk id="20" creationId="{97AC3985-B2CB-4FF7-4F55-0B13E1AD0B2E}"/>
          </ac:spMkLst>
        </pc:spChg>
        <pc:spChg chg="mod">
          <ac:chgData name="Xier Wang" userId="7be01caa-512b-48f8-9c92-fd1de25e65b3" providerId="ADAL" clId="{B382EB67-25C2-5488-B615-874C12DA3F57}" dt="2025-11-18T00:34:05.681" v="5998"/>
          <ac:spMkLst>
            <pc:docMk/>
            <pc:sldMk cId="309206097" sldId="380"/>
            <ac:spMk id="21" creationId="{9E678C6C-39E9-1825-2CD5-EF4252A65B12}"/>
          </ac:spMkLst>
        </pc:spChg>
        <pc:spChg chg="mod">
          <ac:chgData name="Xier Wang" userId="7be01caa-512b-48f8-9c92-fd1de25e65b3" providerId="ADAL" clId="{B382EB67-25C2-5488-B615-874C12DA3F57}" dt="2025-11-18T00:34:05.681" v="5998"/>
          <ac:spMkLst>
            <pc:docMk/>
            <pc:sldMk cId="309206097" sldId="380"/>
            <ac:spMk id="58" creationId="{22E6B446-378A-82EA-9AF7-F638E02F97F6}"/>
          </ac:spMkLst>
        </pc:spChg>
        <pc:spChg chg="mod">
          <ac:chgData name="Xier Wang" userId="7be01caa-512b-48f8-9c92-fd1de25e65b3" providerId="ADAL" clId="{B382EB67-25C2-5488-B615-874C12DA3F57}" dt="2025-11-18T00:34:05.681" v="5998"/>
          <ac:spMkLst>
            <pc:docMk/>
            <pc:sldMk cId="309206097" sldId="380"/>
            <ac:spMk id="78" creationId="{0283E483-220B-EF0D-1BC8-B5B9341D15D8}"/>
          </ac:spMkLst>
        </pc:spChg>
        <pc:grpChg chg="add mod">
          <ac:chgData name="Xier Wang" userId="7be01caa-512b-48f8-9c92-fd1de25e65b3" providerId="ADAL" clId="{B382EB67-25C2-5488-B615-874C12DA3F57}" dt="2025-11-18T00:02:03.590" v="5785"/>
          <ac:grpSpMkLst>
            <pc:docMk/>
            <pc:sldMk cId="309206097" sldId="380"/>
            <ac:grpSpMk id="7" creationId="{7B169FFE-2D58-0A59-4CB0-42601E1ED639}"/>
          </ac:grpSpMkLst>
        </pc:grpChg>
        <pc:grpChg chg="add mod">
          <ac:chgData name="Xier Wang" userId="7be01caa-512b-48f8-9c92-fd1de25e65b3" providerId="ADAL" clId="{B382EB67-25C2-5488-B615-874C12DA3F57}" dt="2025-11-18T00:02:08.456" v="5786"/>
          <ac:grpSpMkLst>
            <pc:docMk/>
            <pc:sldMk cId="309206097" sldId="380"/>
            <ac:grpSpMk id="11" creationId="{33AE79AE-4A47-1C52-9D13-81A6137AD583}"/>
          </ac:grpSpMkLst>
        </pc:grpChg>
        <pc:grpChg chg="mod">
          <ac:chgData name="Xier Wang" userId="7be01caa-512b-48f8-9c92-fd1de25e65b3" providerId="ADAL" clId="{B382EB67-25C2-5488-B615-874C12DA3F57}" dt="2025-11-18T00:34:05.681" v="5998"/>
          <ac:grpSpMkLst>
            <pc:docMk/>
            <pc:sldMk cId="309206097" sldId="380"/>
            <ac:grpSpMk id="13" creationId="{44B2660C-E81D-395F-48C3-894CA466D821}"/>
          </ac:grpSpMkLst>
        </pc:grpChg>
        <pc:grpChg chg="add mod">
          <ac:chgData name="Xier Wang" userId="7be01caa-512b-48f8-9c92-fd1de25e65b3" providerId="ADAL" clId="{B382EB67-25C2-5488-B615-874C12DA3F57}" dt="2025-11-18T00:34:05.681" v="5998"/>
          <ac:grpSpMkLst>
            <pc:docMk/>
            <pc:sldMk cId="309206097" sldId="380"/>
            <ac:grpSpMk id="14" creationId="{1297CDD3-9369-DC1B-B044-81D404893758}"/>
          </ac:grpSpMkLst>
        </pc:grpChg>
        <pc:grpChg chg="mod">
          <ac:chgData name="Xier Wang" userId="7be01caa-512b-48f8-9c92-fd1de25e65b3" providerId="ADAL" clId="{B382EB67-25C2-5488-B615-874C12DA3F57}" dt="2025-11-18T00:34:05.681" v="5998"/>
          <ac:grpSpMkLst>
            <pc:docMk/>
            <pc:sldMk cId="309206097" sldId="380"/>
            <ac:grpSpMk id="63" creationId="{0C8DCC9E-CED7-B60B-46A8-D4B0B5845DA4}"/>
          </ac:grpSpMkLst>
        </pc:grpChg>
        <pc:picChg chg="mod">
          <ac:chgData name="Xier Wang" userId="7be01caa-512b-48f8-9c92-fd1de25e65b3" providerId="ADAL" clId="{B382EB67-25C2-5488-B615-874C12DA3F57}" dt="2025-11-18T00:34:05.681" v="5998"/>
          <ac:picMkLst>
            <pc:docMk/>
            <pc:sldMk cId="309206097" sldId="380"/>
            <ac:picMk id="3" creationId="{24D8E853-B709-9726-720D-1CB8C84B8077}"/>
          </ac:picMkLst>
        </pc:picChg>
      </pc:sldChg>
      <pc:sldChg chg="addSp delSp modSp del mod delAnim modAnim">
        <pc:chgData name="Xier Wang" userId="7be01caa-512b-48f8-9c92-fd1de25e65b3" providerId="ADAL" clId="{B382EB67-25C2-5488-B615-874C12DA3F57}" dt="2025-11-19T00:06:26.538" v="6842" actId="2696"/>
        <pc:sldMkLst>
          <pc:docMk/>
          <pc:sldMk cId="2770512051" sldId="382"/>
        </pc:sldMkLst>
        <pc:spChg chg="mod">
          <ac:chgData name="Xier Wang" userId="7be01caa-512b-48f8-9c92-fd1de25e65b3" providerId="ADAL" clId="{B382EB67-25C2-5488-B615-874C12DA3F57}" dt="2025-11-18T02:29:27.772" v="6265" actId="1036"/>
          <ac:spMkLst>
            <pc:docMk/>
            <pc:sldMk cId="2770512051" sldId="382"/>
            <ac:spMk id="20" creationId="{CC8C994B-09D8-4DE1-8DAC-BA38F086E29C}"/>
          </ac:spMkLst>
        </pc:spChg>
      </pc:sldChg>
      <pc:sldChg chg="add del setBg">
        <pc:chgData name="Xier Wang" userId="7be01caa-512b-48f8-9c92-fd1de25e65b3" providerId="ADAL" clId="{B382EB67-25C2-5488-B615-874C12DA3F57}" dt="2025-11-16T13:09:25.254" v="1732" actId="2696"/>
        <pc:sldMkLst>
          <pc:docMk/>
          <pc:sldMk cId="67138217" sldId="384"/>
        </pc:sldMkLst>
      </pc:sldChg>
      <pc:sldChg chg="add">
        <pc:chgData name="Xier Wang" userId="7be01caa-512b-48f8-9c92-fd1de25e65b3" providerId="ADAL" clId="{B382EB67-25C2-5488-B615-874C12DA3F57}" dt="2025-11-16T13:09:27.841" v="1733"/>
        <pc:sldMkLst>
          <pc:docMk/>
          <pc:sldMk cId="2821859039" sldId="384"/>
        </pc:sldMkLst>
      </pc:sldChg>
      <pc:sldChg chg="add del ord setBg">
        <pc:chgData name="Xier Wang" userId="7be01caa-512b-48f8-9c92-fd1de25e65b3" providerId="ADAL" clId="{B382EB67-25C2-5488-B615-874C12DA3F57}" dt="2025-11-16T14:06:36.556" v="2063" actId="2696"/>
        <pc:sldMkLst>
          <pc:docMk/>
          <pc:sldMk cId="1115087353" sldId="385"/>
        </pc:sldMkLst>
      </pc:sldChg>
      <pc:sldChg chg="add">
        <pc:chgData name="Xier Wang" userId="7be01caa-512b-48f8-9c92-fd1de25e65b3" providerId="ADAL" clId="{B382EB67-25C2-5488-B615-874C12DA3F57}" dt="2025-11-16T14:06:38.873" v="2064"/>
        <pc:sldMkLst>
          <pc:docMk/>
          <pc:sldMk cId="1485248783" sldId="385"/>
        </pc:sldMkLst>
      </pc:sldChg>
      <pc:sldChg chg="addSp delSp modSp add del mod ord setBg">
        <pc:chgData name="Xier Wang" userId="7be01caa-512b-48f8-9c92-fd1de25e65b3" providerId="ADAL" clId="{B382EB67-25C2-5488-B615-874C12DA3F57}" dt="2025-11-18T02:18:15.095" v="6214" actId="2696"/>
        <pc:sldMkLst>
          <pc:docMk/>
          <pc:sldMk cId="3256476224" sldId="386"/>
        </pc:sldMkLst>
      </pc:sldChg>
      <pc:sldChg chg="del">
        <pc:chgData name="Xier Wang" userId="7be01caa-512b-48f8-9c92-fd1de25e65b3" providerId="ADAL" clId="{B382EB67-25C2-5488-B615-874C12DA3F57}" dt="2025-11-17T11:38:53.309" v="2358" actId="2696"/>
        <pc:sldMkLst>
          <pc:docMk/>
          <pc:sldMk cId="378054112" sldId="387"/>
        </pc:sldMkLst>
      </pc:sldChg>
      <pc:sldChg chg="addSp delSp modSp mod setBg">
        <pc:chgData name="Xier Wang" userId="7be01caa-512b-48f8-9c92-fd1de25e65b3" providerId="ADAL" clId="{B382EB67-25C2-5488-B615-874C12DA3F57}" dt="2025-11-18T22:06:54.123" v="6732" actId="20577"/>
        <pc:sldMkLst>
          <pc:docMk/>
          <pc:sldMk cId="3960055887" sldId="388"/>
        </pc:sldMkLst>
        <pc:spChg chg="mod">
          <ac:chgData name="Xier Wang" userId="7be01caa-512b-48f8-9c92-fd1de25e65b3" providerId="ADAL" clId="{B382EB67-25C2-5488-B615-874C12DA3F57}" dt="2025-11-18T05:03:20.363" v="6569" actId="2711"/>
          <ac:spMkLst>
            <pc:docMk/>
            <pc:sldMk cId="3960055887" sldId="388"/>
            <ac:spMk id="2" creationId="{88214219-816D-B5E5-A79D-D4F8B38C9702}"/>
          </ac:spMkLst>
        </pc:spChg>
        <pc:spChg chg="mod">
          <ac:chgData name="Xier Wang" userId="7be01caa-512b-48f8-9c92-fd1de25e65b3" providerId="ADAL" clId="{B382EB67-25C2-5488-B615-874C12DA3F57}" dt="2025-11-17T15:05:35.363" v="4898" actId="255"/>
          <ac:spMkLst>
            <pc:docMk/>
            <pc:sldMk cId="3960055887" sldId="388"/>
            <ac:spMk id="5" creationId="{F67035EE-B22A-83AB-7DFB-CEF47E409EE1}"/>
          </ac:spMkLst>
        </pc:spChg>
        <pc:spChg chg="mod">
          <ac:chgData name="Xier Wang" userId="7be01caa-512b-48f8-9c92-fd1de25e65b3" providerId="ADAL" clId="{B382EB67-25C2-5488-B615-874C12DA3F57}" dt="2025-11-17T15:05:35.363" v="4898" actId="255"/>
          <ac:spMkLst>
            <pc:docMk/>
            <pc:sldMk cId="3960055887" sldId="388"/>
            <ac:spMk id="9" creationId="{C8804B79-A046-B9E8-2C8F-6E0768105A63}"/>
          </ac:spMkLst>
        </pc:spChg>
        <pc:spChg chg="add mod">
          <ac:chgData name="Xier Wang" userId="7be01caa-512b-48f8-9c92-fd1de25e65b3" providerId="ADAL" clId="{B382EB67-25C2-5488-B615-874C12DA3F57}" dt="2025-11-18T05:03:44.166" v="6581" actId="113"/>
          <ac:spMkLst>
            <pc:docMk/>
            <pc:sldMk cId="3960055887" sldId="388"/>
            <ac:spMk id="62" creationId="{393C0B51-8DA2-C712-C1AC-2352061B7D13}"/>
          </ac:spMkLst>
        </pc:spChg>
        <pc:spChg chg="add mod">
          <ac:chgData name="Xier Wang" userId="7be01caa-512b-48f8-9c92-fd1de25e65b3" providerId="ADAL" clId="{B382EB67-25C2-5488-B615-874C12DA3F57}" dt="2025-11-18T05:03:50.130" v="6583" actId="113"/>
          <ac:spMkLst>
            <pc:docMk/>
            <pc:sldMk cId="3960055887" sldId="388"/>
            <ac:spMk id="68" creationId="{F0DB5CAB-D44C-187C-7AE5-04FCA671AFEB}"/>
          </ac:spMkLst>
        </pc:spChg>
        <pc:spChg chg="add mod">
          <ac:chgData name="Xier Wang" userId="7be01caa-512b-48f8-9c92-fd1de25e65b3" providerId="ADAL" clId="{B382EB67-25C2-5488-B615-874C12DA3F57}" dt="2025-11-18T05:04:22.994" v="6588" actId="1076"/>
          <ac:spMkLst>
            <pc:docMk/>
            <pc:sldMk cId="3960055887" sldId="388"/>
            <ac:spMk id="70" creationId="{7EF611C2-CEE1-C6D3-D331-4A8EDE027041}"/>
          </ac:spMkLst>
        </pc:spChg>
        <pc:spChg chg="add mod">
          <ac:chgData name="Xier Wang" userId="7be01caa-512b-48f8-9c92-fd1de25e65b3" providerId="ADAL" clId="{B382EB67-25C2-5488-B615-874C12DA3F57}" dt="2025-11-18T05:03:20.363" v="6569" actId="2711"/>
          <ac:spMkLst>
            <pc:docMk/>
            <pc:sldMk cId="3960055887" sldId="388"/>
            <ac:spMk id="72" creationId="{DC58AA73-ECB1-8E4D-FFEA-FB077859DAC0}"/>
          </ac:spMkLst>
        </pc:spChg>
        <pc:spChg chg="add mod">
          <ac:chgData name="Xier Wang" userId="7be01caa-512b-48f8-9c92-fd1de25e65b3" providerId="ADAL" clId="{B382EB67-25C2-5488-B615-874C12DA3F57}" dt="2025-11-17T15:16:51.062" v="5129" actId="1038"/>
          <ac:spMkLst>
            <pc:docMk/>
            <pc:sldMk cId="3960055887" sldId="388"/>
            <ac:spMk id="73" creationId="{6214F4D4-4579-87AC-54B4-ADF2DD9CBBC7}"/>
          </ac:spMkLst>
        </pc:spChg>
        <pc:spChg chg="add mod">
          <ac:chgData name="Xier Wang" userId="7be01caa-512b-48f8-9c92-fd1de25e65b3" providerId="ADAL" clId="{B382EB67-25C2-5488-B615-874C12DA3F57}" dt="2025-11-18T05:03:20.363" v="6569" actId="2711"/>
          <ac:spMkLst>
            <pc:docMk/>
            <pc:sldMk cId="3960055887" sldId="388"/>
            <ac:spMk id="74" creationId="{A0B0DA18-56FE-52D4-B389-12BFB98B5BB9}"/>
          </ac:spMkLst>
        </pc:spChg>
        <pc:spChg chg="add mod">
          <ac:chgData name="Xier Wang" userId="7be01caa-512b-48f8-9c92-fd1de25e65b3" providerId="ADAL" clId="{B382EB67-25C2-5488-B615-874C12DA3F57}" dt="2025-11-17T15:12:05.405" v="5039" actId="1076"/>
          <ac:spMkLst>
            <pc:docMk/>
            <pc:sldMk cId="3960055887" sldId="388"/>
            <ac:spMk id="75" creationId="{1A32FD7F-F09D-296F-C127-0086778158D6}"/>
          </ac:spMkLst>
        </pc:spChg>
        <pc:spChg chg="add mod">
          <ac:chgData name="Xier Wang" userId="7be01caa-512b-48f8-9c92-fd1de25e65b3" providerId="ADAL" clId="{B382EB67-25C2-5488-B615-874C12DA3F57}" dt="2025-11-18T05:03:46.768" v="6582" actId="113"/>
          <ac:spMkLst>
            <pc:docMk/>
            <pc:sldMk cId="3960055887" sldId="388"/>
            <ac:spMk id="76" creationId="{AC8994A0-2D48-4D50-3CF8-69B8803AF28D}"/>
          </ac:spMkLst>
        </pc:spChg>
        <pc:spChg chg="add mod">
          <ac:chgData name="Xier Wang" userId="7be01caa-512b-48f8-9c92-fd1de25e65b3" providerId="ADAL" clId="{B382EB67-25C2-5488-B615-874C12DA3F57}" dt="2025-11-18T05:03:20.363" v="6569" actId="2711"/>
          <ac:spMkLst>
            <pc:docMk/>
            <pc:sldMk cId="3960055887" sldId="388"/>
            <ac:spMk id="77" creationId="{1866C21C-233A-A386-3B36-F1B653DCF51C}"/>
          </ac:spMkLst>
        </pc:spChg>
        <pc:spChg chg="add mod">
          <ac:chgData name="Xier Wang" userId="7be01caa-512b-48f8-9c92-fd1de25e65b3" providerId="ADAL" clId="{B382EB67-25C2-5488-B615-874C12DA3F57}" dt="2025-11-18T05:03:20.363" v="6569" actId="2711"/>
          <ac:spMkLst>
            <pc:docMk/>
            <pc:sldMk cId="3960055887" sldId="388"/>
            <ac:spMk id="78" creationId="{D0B4E1AC-7CC5-1471-9950-08D4D4F527FF}"/>
          </ac:spMkLst>
        </pc:spChg>
        <pc:spChg chg="add mod">
          <ac:chgData name="Xier Wang" userId="7be01caa-512b-48f8-9c92-fd1de25e65b3" providerId="ADAL" clId="{B382EB67-25C2-5488-B615-874C12DA3F57}" dt="2025-11-18T05:04:08.075" v="6585" actId="14100"/>
          <ac:spMkLst>
            <pc:docMk/>
            <pc:sldMk cId="3960055887" sldId="388"/>
            <ac:spMk id="79" creationId="{567B3131-E96B-B77A-DD3A-9F0FE6917FD6}"/>
          </ac:spMkLst>
        </pc:spChg>
        <pc:spChg chg="add mod">
          <ac:chgData name="Xier Wang" userId="7be01caa-512b-48f8-9c92-fd1de25e65b3" providerId="ADAL" clId="{B382EB67-25C2-5488-B615-874C12DA3F57}" dt="2025-11-17T15:13:06.989" v="5064" actId="1076"/>
          <ac:spMkLst>
            <pc:docMk/>
            <pc:sldMk cId="3960055887" sldId="388"/>
            <ac:spMk id="80" creationId="{6B3DC6D1-1CA3-CD26-568C-5271FD9275DF}"/>
          </ac:spMkLst>
        </pc:spChg>
        <pc:spChg chg="add mod">
          <ac:chgData name="Xier Wang" userId="7be01caa-512b-48f8-9c92-fd1de25e65b3" providerId="ADAL" clId="{B382EB67-25C2-5488-B615-874C12DA3F57}" dt="2025-11-18T05:03:20.363" v="6569" actId="2711"/>
          <ac:spMkLst>
            <pc:docMk/>
            <pc:sldMk cId="3960055887" sldId="388"/>
            <ac:spMk id="81" creationId="{84834C76-4F9F-045B-F0BD-9FB9216C932F}"/>
          </ac:spMkLst>
        </pc:spChg>
        <pc:spChg chg="add mod">
          <ac:chgData name="Xier Wang" userId="7be01caa-512b-48f8-9c92-fd1de25e65b3" providerId="ADAL" clId="{B382EB67-25C2-5488-B615-874C12DA3F57}" dt="2025-11-18T05:04:04.711" v="6584" actId="14100"/>
          <ac:spMkLst>
            <pc:docMk/>
            <pc:sldMk cId="3960055887" sldId="388"/>
            <ac:spMk id="82" creationId="{3C6F896F-1106-F9C4-4FC0-7018E1419014}"/>
          </ac:spMkLst>
        </pc:spChg>
        <pc:spChg chg="add mod">
          <ac:chgData name="Xier Wang" userId="7be01caa-512b-48f8-9c92-fd1de25e65b3" providerId="ADAL" clId="{B382EB67-25C2-5488-B615-874C12DA3F57}" dt="2025-11-18T07:33:02.739" v="6594" actId="1037"/>
          <ac:spMkLst>
            <pc:docMk/>
            <pc:sldMk cId="3960055887" sldId="388"/>
            <ac:spMk id="84" creationId="{8EB1EEA8-20F3-33DF-0A47-C18F82D7BEBC}"/>
          </ac:spMkLst>
        </pc:spChg>
        <pc:spChg chg="add mod">
          <ac:chgData name="Xier Wang" userId="7be01caa-512b-48f8-9c92-fd1de25e65b3" providerId="ADAL" clId="{B382EB67-25C2-5488-B615-874C12DA3F57}" dt="2025-11-18T07:33:08.035" v="6602" actId="1037"/>
          <ac:spMkLst>
            <pc:docMk/>
            <pc:sldMk cId="3960055887" sldId="388"/>
            <ac:spMk id="85" creationId="{66D979D4-D588-59D6-D240-500634A3562B}"/>
          </ac:spMkLst>
        </pc:spChg>
        <pc:spChg chg="add mod">
          <ac:chgData name="Xier Wang" userId="7be01caa-512b-48f8-9c92-fd1de25e65b3" providerId="ADAL" clId="{B382EB67-25C2-5488-B615-874C12DA3F57}" dt="2025-11-18T22:06:54.123" v="6732" actId="20577"/>
          <ac:spMkLst>
            <pc:docMk/>
            <pc:sldMk cId="3960055887" sldId="388"/>
            <ac:spMk id="86" creationId="{C7073DEC-90CB-7448-2F63-A6B91F0EC627}"/>
          </ac:spMkLst>
        </pc:spChg>
      </pc:sldChg>
      <pc:sldChg chg="addSp delSp modSp mod">
        <pc:chgData name="Xier Wang" userId="7be01caa-512b-48f8-9c92-fd1de25e65b3" providerId="ADAL" clId="{B382EB67-25C2-5488-B615-874C12DA3F57}" dt="2025-11-18T08:14:39.638" v="6714" actId="21"/>
        <pc:sldMkLst>
          <pc:docMk/>
          <pc:sldMk cId="2437096305" sldId="392"/>
        </pc:sldMkLst>
        <pc:spChg chg="add del mod">
          <ac:chgData name="Xier Wang" userId="7be01caa-512b-48f8-9c92-fd1de25e65b3" providerId="ADAL" clId="{B382EB67-25C2-5488-B615-874C12DA3F57}" dt="2025-11-18T08:14:39.638" v="6714" actId="21"/>
          <ac:spMkLst>
            <pc:docMk/>
            <pc:sldMk cId="2437096305" sldId="392"/>
            <ac:spMk id="2" creationId="{6451063B-673C-7E37-B2F5-F04446C51005}"/>
          </ac:spMkLst>
        </pc:spChg>
        <pc:spChg chg="add del mod">
          <ac:chgData name="Xier Wang" userId="7be01caa-512b-48f8-9c92-fd1de25e65b3" providerId="ADAL" clId="{B382EB67-25C2-5488-B615-874C12DA3F57}" dt="2025-11-18T08:14:30.878" v="6711" actId="478"/>
          <ac:spMkLst>
            <pc:docMk/>
            <pc:sldMk cId="2437096305" sldId="392"/>
            <ac:spMk id="3" creationId="{AB866D39-CB69-F0B2-6992-DBEEC1059D1F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8" creationId="{983D1D14-C4A8-FE7B-DEEC-DA87541EBF67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11" creationId="{4C18B216-B518-B077-6196-46A70E20B77B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12" creationId="{04528F8A-FEDE-D048-707C-04BC22764022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13" creationId="{28E77AA1-038C-839F-93BD-5EDF72FDF0CE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14" creationId="{64DB8761-79D5-ADA2-CD11-0E50D20372C9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17" creationId="{B24FF918-F95B-DF10-4B91-CDCEA628DB83}"/>
          </ac:spMkLst>
        </pc:spChg>
        <pc:spChg chg="mod">
          <ac:chgData name="Xier Wang" userId="7be01caa-512b-48f8-9c92-fd1de25e65b3" providerId="ADAL" clId="{B382EB67-25C2-5488-B615-874C12DA3F57}" dt="2025-11-18T08:13:55.853" v="6710" actId="14100"/>
          <ac:spMkLst>
            <pc:docMk/>
            <pc:sldMk cId="2437096305" sldId="392"/>
            <ac:spMk id="20" creationId="{3646E3EB-D3DF-5154-1373-6B8AE18D42C6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37" creationId="{48C7DE88-C022-3902-BF61-C8A56AD88212}"/>
          </ac:spMkLst>
        </pc:spChg>
        <pc:grpChg chg="mod">
          <ac:chgData name="Xier Wang" userId="7be01caa-512b-48f8-9c92-fd1de25e65b3" providerId="ADAL" clId="{B382EB67-25C2-5488-B615-874C12DA3F57}" dt="2025-11-17T23:17:40.747" v="5647" actId="14100"/>
          <ac:grpSpMkLst>
            <pc:docMk/>
            <pc:sldMk cId="2437096305" sldId="392"/>
            <ac:grpSpMk id="38" creationId="{AFA184AB-F49D-017D-9C35-36DB900B82EC}"/>
          </ac:grpSpMkLst>
        </pc:grpChg>
      </pc:sldChg>
      <pc:sldChg chg="addSp delSp modSp mod">
        <pc:chgData name="Xier Wang" userId="7be01caa-512b-48f8-9c92-fd1de25e65b3" providerId="ADAL" clId="{B382EB67-25C2-5488-B615-874C12DA3F57}" dt="2025-11-18T08:14:53.760" v="6718" actId="1076"/>
        <pc:sldMkLst>
          <pc:docMk/>
          <pc:sldMk cId="3425082482" sldId="393"/>
        </pc:sldMkLst>
        <pc:spChg chg="add del mod">
          <ac:chgData name="Xier Wang" userId="7be01caa-512b-48f8-9c92-fd1de25e65b3" providerId="ADAL" clId="{B382EB67-25C2-5488-B615-874C12DA3F57}" dt="2025-11-18T08:14:44.114" v="6715" actId="478"/>
          <ac:spMkLst>
            <pc:docMk/>
            <pc:sldMk cId="3425082482" sldId="393"/>
            <ac:spMk id="2" creationId="{60B12677-A2CF-C836-7F0C-300EC7EB2CE2}"/>
          </ac:spMkLst>
        </pc:spChg>
        <pc:spChg chg="add mod">
          <ac:chgData name="Xier Wang" userId="7be01caa-512b-48f8-9c92-fd1de25e65b3" providerId="ADAL" clId="{B382EB67-25C2-5488-B615-874C12DA3F57}" dt="2025-11-18T08:07:19.187" v="6670" actId="1076"/>
          <ac:spMkLst>
            <pc:docMk/>
            <pc:sldMk cId="3425082482" sldId="393"/>
            <ac:spMk id="3" creationId="{536906AA-8C75-5DBE-76A9-FEABF8F332DA}"/>
          </ac:spMkLst>
        </pc:spChg>
        <pc:spChg chg="add mod">
          <ac:chgData name="Xier Wang" userId="7be01caa-512b-48f8-9c92-fd1de25e65b3" providerId="ADAL" clId="{B382EB67-25C2-5488-B615-874C12DA3F57}" dt="2025-11-18T08:14:53.760" v="6718" actId="1076"/>
          <ac:spMkLst>
            <pc:docMk/>
            <pc:sldMk cId="3425082482" sldId="393"/>
            <ac:spMk id="4" creationId="{0C95D93F-141C-6FC9-B4EF-ED891FBB41AE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8" creationId="{FDFC93D5-91C8-EFBE-9343-2B27DD6861C6}"/>
          </ac:spMkLst>
        </pc:spChg>
        <pc:spChg chg="add mod">
          <ac:chgData name="Xier Wang" userId="7be01caa-512b-48f8-9c92-fd1de25e65b3" providerId="ADAL" clId="{B382EB67-25C2-5488-B615-874C12DA3F57}" dt="2025-11-18T08:01:34.901" v="6638" actId="20577"/>
          <ac:spMkLst>
            <pc:docMk/>
            <pc:sldMk cId="3425082482" sldId="393"/>
            <ac:spMk id="9" creationId="{7C9202EA-EDC7-F5A4-88AB-D07DEE181CBD}"/>
          </ac:spMkLst>
        </pc:spChg>
        <pc:spChg chg="add del mod">
          <ac:chgData name="Xier Wang" userId="7be01caa-512b-48f8-9c92-fd1de25e65b3" providerId="ADAL" clId="{B382EB67-25C2-5488-B615-874C12DA3F57}" dt="2025-11-18T08:07:03.682" v="6666" actId="478"/>
          <ac:spMkLst>
            <pc:docMk/>
            <pc:sldMk cId="3425082482" sldId="393"/>
            <ac:spMk id="12" creationId="{65C16D81-62DB-F2D1-2AAB-8F45EE7D1791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1" creationId="{01594C07-7E89-3DD5-6F60-28EEC463EA36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2" creationId="{5FDB6339-47B4-B640-02B2-B4B432E54D17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3" creationId="{1EBC98D5-D76D-8A0F-3E75-6FF4FF051359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4" creationId="{7F971780-F71C-2736-25D9-8F93316B5848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5" creationId="{4DA936BC-5C28-8324-FDFA-B17A1E8582D5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6" creationId="{B340A0AB-6AAC-487D-752C-BA88F9B5A395}"/>
          </ac:spMkLst>
        </pc:spChg>
      </pc:sldChg>
      <pc:sldChg chg="addSp delSp modSp mod">
        <pc:chgData name="Xier Wang" userId="7be01caa-512b-48f8-9c92-fd1de25e65b3" providerId="ADAL" clId="{B382EB67-25C2-5488-B615-874C12DA3F57}" dt="2025-11-18T11:26:14.313" v="6725" actId="20577"/>
        <pc:sldMkLst>
          <pc:docMk/>
          <pc:sldMk cId="1427530922" sldId="394"/>
        </pc:sldMkLst>
        <pc:spChg chg="add mod">
          <ac:chgData name="Xier Wang" userId="7be01caa-512b-48f8-9c92-fd1de25e65b3" providerId="ADAL" clId="{B382EB67-25C2-5488-B615-874C12DA3F57}" dt="2025-11-18T08:07:31.719" v="6672"/>
          <ac:spMkLst>
            <pc:docMk/>
            <pc:sldMk cId="1427530922" sldId="394"/>
            <ac:spMk id="2" creationId="{42716B62-BB28-0A84-1AE4-FDABB8CB80B7}"/>
          </ac:spMkLst>
        </pc:spChg>
        <pc:spChg chg="add mod">
          <ac:chgData name="Xier Wang" userId="7be01caa-512b-48f8-9c92-fd1de25e65b3" providerId="ADAL" clId="{B382EB67-25C2-5488-B615-874C12DA3F57}" dt="2025-11-18T08:07:44.108" v="6675" actId="1076"/>
          <ac:spMkLst>
            <pc:docMk/>
            <pc:sldMk cId="1427530922" sldId="394"/>
            <ac:spMk id="3" creationId="{74846C02-26D0-6E90-A8AF-0EEF21752512}"/>
          </ac:spMkLst>
        </pc:spChg>
        <pc:spChg chg="add mod">
          <ac:chgData name="Xier Wang" userId="7be01caa-512b-48f8-9c92-fd1de25e65b3" providerId="ADAL" clId="{B382EB67-25C2-5488-B615-874C12DA3F57}" dt="2025-11-18T11:26:14.313" v="6725" actId="20577"/>
          <ac:spMkLst>
            <pc:docMk/>
            <pc:sldMk cId="1427530922" sldId="394"/>
            <ac:spMk id="5" creationId="{D86DB1E8-A7BC-0100-165D-0CF68D66FC65}"/>
          </ac:spMkLst>
        </pc:spChg>
        <pc:spChg chg="add del mod">
          <ac:chgData name="Xier Wang" userId="7be01caa-512b-48f8-9c92-fd1de25e65b3" providerId="ADAL" clId="{B382EB67-25C2-5488-B615-874C12DA3F57}" dt="2025-11-18T08:07:31.287" v="6671" actId="478"/>
          <ac:spMkLst>
            <pc:docMk/>
            <pc:sldMk cId="1427530922" sldId="394"/>
            <ac:spMk id="7" creationId="{E6901193-BE27-C6B1-3108-E5EFCA1DB194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8" creationId="{4E4A0A58-C414-7E29-224C-91F481EAF195}"/>
          </ac:spMkLst>
        </pc:spChg>
        <pc:spChg chg="add del mod">
          <ac:chgData name="Xier Wang" userId="7be01caa-512b-48f8-9c92-fd1de25e65b3" providerId="ADAL" clId="{B382EB67-25C2-5488-B615-874C12DA3F57}" dt="2025-11-18T08:07:40.220" v="6673" actId="478"/>
          <ac:spMkLst>
            <pc:docMk/>
            <pc:sldMk cId="1427530922" sldId="394"/>
            <ac:spMk id="9" creationId="{5C42615B-553A-D0D6-9E82-A648E3506B25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0" creationId="{53EA0BF8-2E43-1DF0-40B7-95E2CF176F9F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1" creationId="{4D266DFD-75D0-CA07-F0A9-E2313C5D8F4B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2" creationId="{C0048FD4-6FA9-E103-AFAB-C6F1F6CF90CB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3" creationId="{5B5F3961-49E3-2C68-21E5-66607E5E0FF4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4" creationId="{B797A922-11D7-6D6F-4EA7-1B6CC9458CE3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5" creationId="{D419A1E6-18DC-6F02-40F2-36554EB5D994}"/>
          </ac:spMkLst>
        </pc:spChg>
      </pc:sldChg>
      <pc:sldChg chg="addSp delSp modSp mod">
        <pc:chgData name="Xier Wang" userId="7be01caa-512b-48f8-9c92-fd1de25e65b3" providerId="ADAL" clId="{B382EB67-25C2-5488-B615-874C12DA3F57}" dt="2025-11-18T11:26:22.601" v="6727" actId="20577"/>
        <pc:sldMkLst>
          <pc:docMk/>
          <pc:sldMk cId="163864178" sldId="395"/>
        </pc:sldMkLst>
        <pc:spChg chg="add del mod">
          <ac:chgData name="Xier Wang" userId="7be01caa-512b-48f8-9c92-fd1de25e65b3" providerId="ADAL" clId="{B382EB67-25C2-5488-B615-874C12DA3F57}" dt="2025-11-18T08:07:55.336" v="6676" actId="478"/>
          <ac:spMkLst>
            <pc:docMk/>
            <pc:sldMk cId="163864178" sldId="395"/>
            <ac:spMk id="2" creationId="{E11D9D95-9689-4066-E760-BEC9D3459EAB}"/>
          </ac:spMkLst>
        </pc:spChg>
        <pc:spChg chg="add mod">
          <ac:chgData name="Xier Wang" userId="7be01caa-512b-48f8-9c92-fd1de25e65b3" providerId="ADAL" clId="{B382EB67-25C2-5488-B615-874C12DA3F57}" dt="2025-11-18T08:06:06.357" v="6663" actId="2711"/>
          <ac:spMkLst>
            <pc:docMk/>
            <pc:sldMk cId="163864178" sldId="395"/>
            <ac:spMk id="3" creationId="{BCD048C2-7161-6B5B-98A8-2EC49C773252}"/>
          </ac:spMkLst>
        </pc:spChg>
        <pc:spChg chg="add del mod">
          <ac:chgData name="Xier Wang" userId="7be01caa-512b-48f8-9c92-fd1de25e65b3" providerId="ADAL" clId="{B382EB67-25C2-5488-B615-874C12DA3F57}" dt="2025-11-18T08:15:18.872" v="6719" actId="478"/>
          <ac:spMkLst>
            <pc:docMk/>
            <pc:sldMk cId="163864178" sldId="395"/>
            <ac:spMk id="4" creationId="{73B95C18-1E30-4420-A424-24D9A677A0FC}"/>
          </ac:spMkLst>
        </pc:spChg>
        <pc:spChg chg="add del mod">
          <ac:chgData name="Xier Wang" userId="7be01caa-512b-48f8-9c92-fd1de25e65b3" providerId="ADAL" clId="{B382EB67-25C2-5488-B615-874C12DA3F57}" dt="2025-11-18T04:58:03.650" v="6561" actId="478"/>
          <ac:spMkLst>
            <pc:docMk/>
            <pc:sldMk cId="163864178" sldId="395"/>
            <ac:spMk id="4" creationId="{B890F0E3-A6F7-6002-165E-CC47F971CF0C}"/>
          </ac:spMkLst>
        </pc:spChg>
        <pc:spChg chg="add mod">
          <ac:chgData name="Xier Wang" userId="7be01caa-512b-48f8-9c92-fd1de25e65b3" providerId="ADAL" clId="{B382EB67-25C2-5488-B615-874C12DA3F57}" dt="2025-11-18T11:26:22.601" v="6727" actId="20577"/>
          <ac:spMkLst>
            <pc:docMk/>
            <pc:sldMk cId="163864178" sldId="395"/>
            <ac:spMk id="5" creationId="{345EEF70-993C-644C-CC3A-9DC6D208CCBA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8" creationId="{BE5236BF-DFE1-5206-811D-F6CE157D6010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1" creationId="{FB163D90-1F57-942C-A931-E65E0C541EA5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2" creationId="{26A22435-71D2-2E60-9169-C386D603390A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3" creationId="{FD59010C-4532-79C4-9A09-DFD6A632B7B1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4" creationId="{01CEE056-574F-6296-79E5-9B3CD51E8E09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5" creationId="{673E168A-3DD1-43F1-D3C7-9338C89EA779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6" creationId="{1D136628-1C1D-D39A-FC2A-2CAAD228F9D3}"/>
          </ac:spMkLst>
        </pc:spChg>
      </pc:sldChg>
      <pc:sldChg chg="addSp delSp modSp mod ord">
        <pc:chgData name="Xier Wang" userId="7be01caa-512b-48f8-9c92-fd1de25e65b3" providerId="ADAL" clId="{B382EB67-25C2-5488-B615-874C12DA3F57}" dt="2025-11-19T00:09:39.437" v="6858" actId="1038"/>
        <pc:sldMkLst>
          <pc:docMk/>
          <pc:sldMk cId="3462541514" sldId="398"/>
        </pc:sldMkLst>
        <pc:spChg chg="add mod">
          <ac:chgData name="Xier Wang" userId="7be01caa-512b-48f8-9c92-fd1de25e65b3" providerId="ADAL" clId="{B382EB67-25C2-5488-B615-874C12DA3F57}" dt="2025-11-17T15:19:13.388" v="5184" actId="1076"/>
          <ac:spMkLst>
            <pc:docMk/>
            <pc:sldMk cId="3462541514" sldId="398"/>
            <ac:spMk id="2" creationId="{2F430878-F2B5-91A0-EC97-428BA8652895}"/>
          </ac:spMkLst>
        </pc:spChg>
        <pc:spChg chg="add mod">
          <ac:chgData name="Xier Wang" userId="7be01caa-512b-48f8-9c92-fd1de25e65b3" providerId="ADAL" clId="{B382EB67-25C2-5488-B615-874C12DA3F57}" dt="2025-11-18T02:30:42.941" v="6277" actId="1038"/>
          <ac:spMkLst>
            <pc:docMk/>
            <pc:sldMk cId="3462541514" sldId="398"/>
            <ac:spMk id="5" creationId="{78135E9F-B371-C36D-EDC5-7EDF6CC5BF45}"/>
          </ac:spMkLst>
        </pc:spChg>
        <pc:spChg chg="mod">
          <ac:chgData name="Xier Wang" userId="7be01caa-512b-48f8-9c92-fd1de25e65b3" providerId="ADAL" clId="{B382EB67-25C2-5488-B615-874C12DA3F57}" dt="2025-11-18T03:54:01.196" v="6329" actId="404"/>
          <ac:spMkLst>
            <pc:docMk/>
            <pc:sldMk cId="3462541514" sldId="398"/>
            <ac:spMk id="7" creationId="{A68C0299-2BB9-4C22-290C-744A90C70F63}"/>
          </ac:spMkLst>
        </pc:spChg>
        <pc:spChg chg="mod">
          <ac:chgData name="Xier Wang" userId="7be01caa-512b-48f8-9c92-fd1de25e65b3" providerId="ADAL" clId="{B382EB67-25C2-5488-B615-874C12DA3F57}" dt="2025-11-17T13:31:53.674" v="3265" actId="20577"/>
          <ac:spMkLst>
            <pc:docMk/>
            <pc:sldMk cId="3462541514" sldId="398"/>
            <ac:spMk id="10" creationId="{8ABFC857-DE85-5DE3-AE66-6309962B8D3F}"/>
          </ac:spMkLst>
        </pc:spChg>
        <pc:spChg chg="mod">
          <ac:chgData name="Xier Wang" userId="7be01caa-512b-48f8-9c92-fd1de25e65b3" providerId="ADAL" clId="{B382EB67-25C2-5488-B615-874C12DA3F57}" dt="2025-11-17T11:38:29.416" v="2357" actId="20577"/>
          <ac:spMkLst>
            <pc:docMk/>
            <pc:sldMk cId="3462541514" sldId="398"/>
            <ac:spMk id="13" creationId="{639019C1-9507-4E92-0E43-D096AE6AD4C8}"/>
          </ac:spMkLst>
        </pc:spChg>
        <pc:spChg chg="add mod">
          <ac:chgData name="Xier Wang" userId="7be01caa-512b-48f8-9c92-fd1de25e65b3" providerId="ADAL" clId="{B382EB67-25C2-5488-B615-874C12DA3F57}" dt="2025-11-18T02:29:40.425" v="6271" actId="1036"/>
          <ac:spMkLst>
            <pc:docMk/>
            <pc:sldMk cId="3462541514" sldId="398"/>
            <ac:spMk id="21" creationId="{FF992946-4839-72C6-1D46-B18ABCB38F23}"/>
          </ac:spMkLst>
        </pc:spChg>
        <pc:spChg chg="mod">
          <ac:chgData name="Xier Wang" userId="7be01caa-512b-48f8-9c92-fd1de25e65b3" providerId="ADAL" clId="{B382EB67-25C2-5488-B615-874C12DA3F57}" dt="2025-11-18T03:53:54.579" v="6328" actId="404"/>
          <ac:spMkLst>
            <pc:docMk/>
            <pc:sldMk cId="3462541514" sldId="398"/>
            <ac:spMk id="36" creationId="{E90D6FA4-C8B4-6024-1F09-2EB49641AB82}"/>
          </ac:spMkLst>
        </pc:spChg>
        <pc:spChg chg="mod">
          <ac:chgData name="Xier Wang" userId="7be01caa-512b-48f8-9c92-fd1de25e65b3" providerId="ADAL" clId="{B382EB67-25C2-5488-B615-874C12DA3F57}" dt="2025-11-18T23:45:05.931" v="6790" actId="20577"/>
          <ac:spMkLst>
            <pc:docMk/>
            <pc:sldMk cId="3462541514" sldId="398"/>
            <ac:spMk id="37" creationId="{3648996E-E8AC-4F90-512E-DFD644C71EA5}"/>
          </ac:spMkLst>
        </pc:spChg>
        <pc:spChg chg="mod">
          <ac:chgData name="Xier Wang" userId="7be01caa-512b-48f8-9c92-fd1de25e65b3" providerId="ADAL" clId="{B382EB67-25C2-5488-B615-874C12DA3F57}" dt="2025-11-17T15:18:44.697" v="5177" actId="1035"/>
          <ac:spMkLst>
            <pc:docMk/>
            <pc:sldMk cId="3462541514" sldId="398"/>
            <ac:spMk id="44" creationId="{8141B56B-EFB4-3306-DC20-5478E8C5B1F5}"/>
          </ac:spMkLst>
        </pc:spChg>
        <pc:spChg chg="mod">
          <ac:chgData name="Xier Wang" userId="7be01caa-512b-48f8-9c92-fd1de25e65b3" providerId="ADAL" clId="{B382EB67-25C2-5488-B615-874C12DA3F57}" dt="2025-11-18T03:54:05.619" v="6330" actId="404"/>
          <ac:spMkLst>
            <pc:docMk/>
            <pc:sldMk cId="3462541514" sldId="398"/>
            <ac:spMk id="60" creationId="{6752C23C-2169-F8FF-599B-CE68D3ACFB2F}"/>
          </ac:spMkLst>
        </pc:spChg>
        <pc:spChg chg="mod">
          <ac:chgData name="Xier Wang" userId="7be01caa-512b-48f8-9c92-fd1de25e65b3" providerId="ADAL" clId="{B382EB67-25C2-5488-B615-874C12DA3F57}" dt="2025-11-17T12:38:41.418" v="2902" actId="2711"/>
          <ac:spMkLst>
            <pc:docMk/>
            <pc:sldMk cId="3462541514" sldId="398"/>
            <ac:spMk id="61" creationId="{AEDD78F3-B661-22B3-C765-6C472E262865}"/>
          </ac:spMkLst>
        </pc:spChg>
        <pc:spChg chg="mod">
          <ac:chgData name="Xier Wang" userId="7be01caa-512b-48f8-9c92-fd1de25e65b3" providerId="ADAL" clId="{B382EB67-25C2-5488-B615-874C12DA3F57}" dt="2025-11-17T15:18:56.755" v="5178" actId="14100"/>
          <ac:spMkLst>
            <pc:docMk/>
            <pc:sldMk cId="3462541514" sldId="398"/>
            <ac:spMk id="63" creationId="{C4999211-01EF-556F-8288-0C79D0906690}"/>
          </ac:spMkLst>
        </pc:spChg>
        <pc:spChg chg="mod">
          <ac:chgData name="Xier Wang" userId="7be01caa-512b-48f8-9c92-fd1de25e65b3" providerId="ADAL" clId="{B382EB67-25C2-5488-B615-874C12DA3F57}" dt="2025-11-18T02:30:42.941" v="6277" actId="1038"/>
          <ac:spMkLst>
            <pc:docMk/>
            <pc:sldMk cId="3462541514" sldId="398"/>
            <ac:spMk id="64" creationId="{60F133DC-6B2C-2F59-A3F3-C7A6C259226F}"/>
          </ac:spMkLst>
        </pc:spChg>
        <pc:spChg chg="mod">
          <ac:chgData name="Xier Wang" userId="7be01caa-512b-48f8-9c92-fd1de25e65b3" providerId="ADAL" clId="{B382EB67-25C2-5488-B615-874C12DA3F57}" dt="2025-11-17T15:18:37.701" v="5164" actId="1035"/>
          <ac:spMkLst>
            <pc:docMk/>
            <pc:sldMk cId="3462541514" sldId="398"/>
            <ac:spMk id="65" creationId="{7BC5EBB8-3C86-2EF5-5647-EE5C294A7B08}"/>
          </ac:spMkLst>
        </pc:spChg>
        <pc:spChg chg="mod">
          <ac:chgData name="Xier Wang" userId="7be01caa-512b-48f8-9c92-fd1de25e65b3" providerId="ADAL" clId="{B382EB67-25C2-5488-B615-874C12DA3F57}" dt="2025-11-17T12:38:41.418" v="2902" actId="2711"/>
          <ac:spMkLst>
            <pc:docMk/>
            <pc:sldMk cId="3462541514" sldId="398"/>
            <ac:spMk id="66" creationId="{60946B0D-20A1-048E-BD34-A31103945231}"/>
          </ac:spMkLst>
        </pc:spChg>
        <pc:grpChg chg="mod">
          <ac:chgData name="Xier Wang" userId="7be01caa-512b-48f8-9c92-fd1de25e65b3" providerId="ADAL" clId="{B382EB67-25C2-5488-B615-874C12DA3F57}" dt="2025-11-17T13:33:08.555" v="3274" actId="14100"/>
          <ac:grpSpMkLst>
            <pc:docMk/>
            <pc:sldMk cId="3462541514" sldId="398"/>
            <ac:grpSpMk id="15" creationId="{2C43A15D-0DA3-FAC7-199D-BF72854FA977}"/>
          </ac:grpSpMkLst>
        </pc:grpChg>
        <pc:graphicFrameChg chg="mod">
          <ac:chgData name="Xier Wang" userId="7be01caa-512b-48f8-9c92-fd1de25e65b3" providerId="ADAL" clId="{B382EB67-25C2-5488-B615-874C12DA3F57}" dt="2025-11-17T12:36:34.634" v="2892" actId="404"/>
          <ac:graphicFrameMkLst>
            <pc:docMk/>
            <pc:sldMk cId="3462541514" sldId="398"/>
            <ac:graphicFrameMk id="3" creationId="{2932F091-9C5E-E771-70CB-4A9E41C8CAA4}"/>
          </ac:graphicFrameMkLst>
        </pc:graphicFrameChg>
        <pc:graphicFrameChg chg="mod modGraphic">
          <ac:chgData name="Xier Wang" userId="7be01caa-512b-48f8-9c92-fd1de25e65b3" providerId="ADAL" clId="{B382EB67-25C2-5488-B615-874C12DA3F57}" dt="2025-11-18T02:30:42.941" v="6277" actId="1038"/>
          <ac:graphicFrameMkLst>
            <pc:docMk/>
            <pc:sldMk cId="3462541514" sldId="398"/>
            <ac:graphicFrameMk id="18" creationId="{B8A2257B-176B-6C6E-6B56-832E7F398C11}"/>
          </ac:graphicFrameMkLst>
        </pc:graphicFrameChg>
        <pc:picChg chg="add del">
          <ac:chgData name="Xier Wang" userId="7be01caa-512b-48f8-9c92-fd1de25e65b3" providerId="ADAL" clId="{B382EB67-25C2-5488-B615-874C12DA3F57}" dt="2025-11-18T23:36:36.305" v="6745" actId="478"/>
          <ac:picMkLst>
            <pc:docMk/>
            <pc:sldMk cId="3462541514" sldId="398"/>
            <ac:picMk id="4" creationId="{9CA18D09-CB62-CCF8-FAA2-91AA930736B6}"/>
          </ac:picMkLst>
        </pc:picChg>
        <pc:picChg chg="mod">
          <ac:chgData name="Xier Wang" userId="7be01caa-512b-48f8-9c92-fd1de25e65b3" providerId="ADAL" clId="{B382EB67-25C2-5488-B615-874C12DA3F57}" dt="2025-11-19T00:09:39.437" v="6858" actId="1038"/>
          <ac:picMkLst>
            <pc:docMk/>
            <pc:sldMk cId="3462541514" sldId="398"/>
            <ac:picMk id="12" creationId="{0429F9BF-A0BE-68F1-1877-19115E9BF79F}"/>
          </ac:picMkLst>
        </pc:picChg>
        <pc:picChg chg="mod">
          <ac:chgData name="Xier Wang" userId="7be01caa-512b-48f8-9c92-fd1de25e65b3" providerId="ADAL" clId="{B382EB67-25C2-5488-B615-874C12DA3F57}" dt="2025-11-19T00:08:36.505" v="6845" actId="14100"/>
          <ac:picMkLst>
            <pc:docMk/>
            <pc:sldMk cId="3462541514" sldId="398"/>
            <ac:picMk id="17" creationId="{C09C9E7A-7BDF-23D7-DFE9-8E3356E6345D}"/>
          </ac:picMkLst>
        </pc:picChg>
      </pc:sldChg>
      <pc:sldChg chg="addSp delSp modSp mod ord addAnim delAnim modAnim">
        <pc:chgData name="Xier Wang" userId="7be01caa-512b-48f8-9c92-fd1de25e65b3" providerId="ADAL" clId="{B382EB67-25C2-5488-B615-874C12DA3F57}" dt="2025-11-19T00:06:08.639" v="6841" actId="1076"/>
        <pc:sldMkLst>
          <pc:docMk/>
          <pc:sldMk cId="1968792134" sldId="399"/>
        </pc:sldMkLst>
        <pc:spChg chg="del mod topLvl">
          <ac:chgData name="Xier Wang" userId="7be01caa-512b-48f8-9c92-fd1de25e65b3" providerId="ADAL" clId="{B382EB67-25C2-5488-B615-874C12DA3F57}" dt="2025-11-19T00:05:25.228" v="6826" actId="21"/>
          <ac:spMkLst>
            <pc:docMk/>
            <pc:sldMk cId="1968792134" sldId="399"/>
            <ac:spMk id="4" creationId="{926B3D92-8554-0565-A5A9-BD4B5F49EAE1}"/>
          </ac:spMkLst>
        </pc:spChg>
        <pc:spChg chg="add mod">
          <ac:chgData name="Xier Wang" userId="7be01caa-512b-48f8-9c92-fd1de25e65b3" providerId="ADAL" clId="{B382EB67-25C2-5488-B615-874C12DA3F57}" dt="2025-11-18T02:29:31.513" v="6267" actId="1036"/>
          <ac:spMkLst>
            <pc:docMk/>
            <pc:sldMk cId="1968792134" sldId="399"/>
            <ac:spMk id="6" creationId="{F985C7F7-2987-CF1A-2A58-22A9CA58F97B}"/>
          </ac:spMkLst>
        </pc:spChg>
        <pc:spChg chg="add mod">
          <ac:chgData name="Xier Wang" userId="7be01caa-512b-48f8-9c92-fd1de25e65b3" providerId="ADAL" clId="{B382EB67-25C2-5488-B615-874C12DA3F57}" dt="2025-11-19T00:05:43.722" v="6833" actId="1076"/>
          <ac:spMkLst>
            <pc:docMk/>
            <pc:sldMk cId="1968792134" sldId="399"/>
            <ac:spMk id="7" creationId="{161BC30A-0A28-BE64-DED2-85562A5A264A}"/>
          </ac:spMkLst>
        </pc:spChg>
        <pc:spChg chg="add mod">
          <ac:chgData name="Xier Wang" userId="7be01caa-512b-48f8-9c92-fd1de25e65b3" providerId="ADAL" clId="{B382EB67-25C2-5488-B615-874C12DA3F57}" dt="2025-11-17T14:51:59.103" v="4774" actId="20577"/>
          <ac:spMkLst>
            <pc:docMk/>
            <pc:sldMk cId="1968792134" sldId="399"/>
            <ac:spMk id="9" creationId="{F2C190A1-C1BD-707B-4C35-83F2D724E684}"/>
          </ac:spMkLst>
        </pc:spChg>
        <pc:spChg chg="add mod">
          <ac:chgData name="Xier Wang" userId="7be01caa-512b-48f8-9c92-fd1de25e65b3" providerId="ADAL" clId="{B382EB67-25C2-5488-B615-874C12DA3F57}" dt="2025-11-17T22:58:34.478" v="5239" actId="1037"/>
          <ac:spMkLst>
            <pc:docMk/>
            <pc:sldMk cId="1968792134" sldId="399"/>
            <ac:spMk id="12" creationId="{8F17EC80-B50B-757C-222D-A21A5FC9A8E2}"/>
          </ac:spMkLst>
        </pc:spChg>
        <pc:spChg chg="mod">
          <ac:chgData name="Xier Wang" userId="7be01caa-512b-48f8-9c92-fd1de25e65b3" providerId="ADAL" clId="{B382EB67-25C2-5488-B615-874C12DA3F57}" dt="2025-11-17T22:57:27.678" v="5232" actId="14100"/>
          <ac:spMkLst>
            <pc:docMk/>
            <pc:sldMk cId="1968792134" sldId="399"/>
            <ac:spMk id="15" creationId="{2A1B1A83-9E20-9D30-4316-D2D75EDC24B0}"/>
          </ac:spMkLst>
        </pc:spChg>
        <pc:spChg chg="mod">
          <ac:chgData name="Xier Wang" userId="7be01caa-512b-48f8-9c92-fd1de25e65b3" providerId="ADAL" clId="{B382EB67-25C2-5488-B615-874C12DA3F57}" dt="2025-11-18T22:07:11.060" v="6733" actId="2711"/>
          <ac:spMkLst>
            <pc:docMk/>
            <pc:sldMk cId="1968792134" sldId="399"/>
            <ac:spMk id="16" creationId="{9C0953DC-8F4F-A928-D0AE-D393BDE60CDD}"/>
          </ac:spMkLst>
        </pc:spChg>
        <pc:spChg chg="mod">
          <ac:chgData name="Xier Wang" userId="7be01caa-512b-48f8-9c92-fd1de25e65b3" providerId="ADAL" clId="{B382EB67-25C2-5488-B615-874C12DA3F57}" dt="2025-11-19T00:04:12.569" v="6817" actId="1076"/>
          <ac:spMkLst>
            <pc:docMk/>
            <pc:sldMk cId="1968792134" sldId="399"/>
            <ac:spMk id="18" creationId="{48A8ED53-C0B5-2E0F-7918-8BCDD2C2DBC4}"/>
          </ac:spMkLst>
        </pc:spChg>
        <pc:grpChg chg="add del mod">
          <ac:chgData name="Xier Wang" userId="7be01caa-512b-48f8-9c92-fd1de25e65b3" providerId="ADAL" clId="{B382EB67-25C2-5488-B615-874C12DA3F57}" dt="2025-11-19T00:05:25.228" v="6826" actId="21"/>
          <ac:grpSpMkLst>
            <pc:docMk/>
            <pc:sldMk cId="1968792134" sldId="399"/>
            <ac:grpSpMk id="5" creationId="{F7AF98D3-96B2-93CA-B780-6DD8B4F1BBE1}"/>
          </ac:grpSpMkLst>
        </pc:grpChg>
        <pc:grpChg chg="add mod">
          <ac:chgData name="Xier Wang" userId="7be01caa-512b-48f8-9c92-fd1de25e65b3" providerId="ADAL" clId="{B382EB67-25C2-5488-B615-874C12DA3F57}" dt="2025-11-17T14:51:09.889" v="4746" actId="1076"/>
          <ac:grpSpMkLst>
            <pc:docMk/>
            <pc:sldMk cId="1968792134" sldId="399"/>
            <ac:grpSpMk id="14" creationId="{ABFB1DFE-0F6E-5367-2C84-52743A04E019}"/>
          </ac:grpSpMkLst>
        </pc:grpChg>
        <pc:picChg chg="add del mod">
          <ac:chgData name="Xier Wang" userId="7be01caa-512b-48f8-9c92-fd1de25e65b3" providerId="ADAL" clId="{B382EB67-25C2-5488-B615-874C12DA3F57}" dt="2025-11-19T00:04:16.454" v="6820" actId="478"/>
          <ac:picMkLst>
            <pc:docMk/>
            <pc:sldMk cId="1968792134" sldId="399"/>
            <ac:picMk id="2" creationId="{06F38761-7F24-8005-F78B-5C9F70BEB1B8}"/>
          </ac:picMkLst>
        </pc:picChg>
        <pc:picChg chg="add mod modCrop">
          <ac:chgData name="Xier Wang" userId="7be01caa-512b-48f8-9c92-fd1de25e65b3" providerId="ADAL" clId="{B382EB67-25C2-5488-B615-874C12DA3F57}" dt="2025-11-19T00:06:08.639" v="6841" actId="1076"/>
          <ac:picMkLst>
            <pc:docMk/>
            <pc:sldMk cId="1968792134" sldId="399"/>
            <ac:picMk id="3" creationId="{0F0A0E47-F954-081C-9B88-5F05145109B5}"/>
          </ac:picMkLst>
        </pc:picChg>
        <pc:picChg chg="del topLvl">
          <ac:chgData name="Xier Wang" userId="7be01caa-512b-48f8-9c92-fd1de25e65b3" providerId="ADAL" clId="{B382EB67-25C2-5488-B615-874C12DA3F57}" dt="2025-11-19T00:05:31.073" v="6829" actId="478"/>
          <ac:picMkLst>
            <pc:docMk/>
            <pc:sldMk cId="1968792134" sldId="399"/>
            <ac:picMk id="31" creationId="{2D189D88-354D-9430-354F-736E27CA034E}"/>
          </ac:picMkLst>
        </pc:picChg>
      </pc:sldChg>
      <pc:sldChg chg="delSp add mod ord delAnim modAnim">
        <pc:chgData name="Xier Wang" userId="7be01caa-512b-48f8-9c92-fd1de25e65b3" providerId="ADAL" clId="{B382EB67-25C2-5488-B615-874C12DA3F57}" dt="2025-11-18T00:26:42.546" v="5859" actId="478"/>
        <pc:sldMkLst>
          <pc:docMk/>
          <pc:sldMk cId="2660635926" sldId="400"/>
        </pc:sldMkLst>
        <pc:grpChg chg="del">
          <ac:chgData name="Xier Wang" userId="7be01caa-512b-48f8-9c92-fd1de25e65b3" providerId="ADAL" clId="{B382EB67-25C2-5488-B615-874C12DA3F57}" dt="2025-11-18T00:26:42.546" v="5859" actId="478"/>
          <ac:grpSpMkLst>
            <pc:docMk/>
            <pc:sldMk cId="2660635926" sldId="400"/>
            <ac:grpSpMk id="14" creationId="{F7F0F459-C482-540E-CBD8-379D1B4FB7AB}"/>
          </ac:grpSpMkLst>
        </pc:grpChg>
      </pc:sldChg>
      <pc:sldChg chg="addSp delSp modSp add del mod setBg">
        <pc:chgData name="Xier Wang" userId="7be01caa-512b-48f8-9c92-fd1de25e65b3" providerId="ADAL" clId="{B382EB67-25C2-5488-B615-874C12DA3F57}" dt="2025-11-17T15:17:24.899" v="5139" actId="2696"/>
        <pc:sldMkLst>
          <pc:docMk/>
          <pc:sldMk cId="3615984920" sldId="400"/>
        </pc:sldMkLst>
      </pc:sldChg>
      <pc:sldChg chg="addSp delSp modSp add mod modAnim">
        <pc:chgData name="Xier Wang" userId="7be01caa-512b-48f8-9c92-fd1de25e65b3" providerId="ADAL" clId="{B382EB67-25C2-5488-B615-874C12DA3F57}" dt="2025-11-18T22:27:04.814" v="6743"/>
        <pc:sldMkLst>
          <pc:docMk/>
          <pc:sldMk cId="1605477937" sldId="401"/>
        </pc:sldMkLst>
        <pc:spChg chg="add mod">
          <ac:chgData name="Xier Wang" userId="7be01caa-512b-48f8-9c92-fd1de25e65b3" providerId="ADAL" clId="{B382EB67-25C2-5488-B615-874C12DA3F57}" dt="2025-11-18T22:26:00.105" v="6737" actId="164"/>
          <ac:spMkLst>
            <pc:docMk/>
            <pc:sldMk cId="1605477937" sldId="401"/>
            <ac:spMk id="2" creationId="{5C1CFA2D-735C-7C72-722C-36D75B4D6BF6}"/>
          </ac:spMkLst>
        </pc:spChg>
        <pc:spChg chg="del mod topLvl">
          <ac:chgData name="Xier Wang" userId="7be01caa-512b-48f8-9c92-fd1de25e65b3" providerId="ADAL" clId="{B382EB67-25C2-5488-B615-874C12DA3F57}" dt="2025-11-18T22:25:21.657" v="6735" actId="478"/>
          <ac:spMkLst>
            <pc:docMk/>
            <pc:sldMk cId="1605477937" sldId="401"/>
            <ac:spMk id="4" creationId="{72F5E172-E29B-71FC-3137-7D488A13552B}"/>
          </ac:spMkLst>
        </pc:spChg>
        <pc:spChg chg="mod topLvl">
          <ac:chgData name="Xier Wang" userId="7be01caa-512b-48f8-9c92-fd1de25e65b3" providerId="ADAL" clId="{B382EB67-25C2-5488-B615-874C12DA3F57}" dt="2025-11-18T02:32:18.098" v="6304" actId="14100"/>
          <ac:spMkLst>
            <pc:docMk/>
            <pc:sldMk cId="1605477937" sldId="401"/>
            <ac:spMk id="5" creationId="{1144AEF6-991B-2CDB-DBF3-4A0F8AAD4A70}"/>
          </ac:spMkLst>
        </pc:spChg>
        <pc:spChg chg="mod topLvl">
          <ac:chgData name="Xier Wang" userId="7be01caa-512b-48f8-9c92-fd1de25e65b3" providerId="ADAL" clId="{B382EB67-25C2-5488-B615-874C12DA3F57}" dt="2025-11-18T02:32:22.361" v="6305" actId="14100"/>
          <ac:spMkLst>
            <pc:docMk/>
            <pc:sldMk cId="1605477937" sldId="401"/>
            <ac:spMk id="6" creationId="{B3A4CA71-4F03-F903-969F-C5B08293A724}"/>
          </ac:spMkLst>
        </pc:spChg>
        <pc:spChg chg="add mod">
          <ac:chgData name="Xier Wang" userId="7be01caa-512b-48f8-9c92-fd1de25e65b3" providerId="ADAL" clId="{B382EB67-25C2-5488-B615-874C12DA3F57}" dt="2025-11-18T22:26:00.105" v="6737" actId="164"/>
          <ac:spMkLst>
            <pc:docMk/>
            <pc:sldMk cId="1605477937" sldId="401"/>
            <ac:spMk id="7" creationId="{4D68CC62-9781-3BF9-5169-C2EFAB60BDEE}"/>
          </ac:spMkLst>
        </pc:spChg>
        <pc:spChg chg="mod">
          <ac:chgData name="Xier Wang" userId="7be01caa-512b-48f8-9c92-fd1de25e65b3" providerId="ADAL" clId="{B382EB67-25C2-5488-B615-874C12DA3F57}" dt="2025-11-18T02:31:47.474" v="6295" actId="1037"/>
          <ac:spMkLst>
            <pc:docMk/>
            <pc:sldMk cId="1605477937" sldId="401"/>
            <ac:spMk id="8" creationId="{BC2CE3AF-CDC0-3AF5-7295-492129AABCA7}"/>
          </ac:spMkLst>
        </pc:spChg>
        <pc:spChg chg="add del mod">
          <ac:chgData name="Xier Wang" userId="7be01caa-512b-48f8-9c92-fd1de25e65b3" providerId="ADAL" clId="{B382EB67-25C2-5488-B615-874C12DA3F57}" dt="2025-11-18T00:41:47.380" v="6061" actId="1076"/>
          <ac:spMkLst>
            <pc:docMk/>
            <pc:sldMk cId="1605477937" sldId="401"/>
            <ac:spMk id="9" creationId="{27E5D45C-9A26-CDC9-0DD1-60CED782E893}"/>
          </ac:spMkLst>
        </pc:spChg>
        <pc:spChg chg="del mod topLvl">
          <ac:chgData name="Xier Wang" userId="7be01caa-512b-48f8-9c92-fd1de25e65b3" providerId="ADAL" clId="{B382EB67-25C2-5488-B615-874C12DA3F57}" dt="2025-11-18T22:25:19.796" v="6734" actId="478"/>
          <ac:spMkLst>
            <pc:docMk/>
            <pc:sldMk cId="1605477937" sldId="401"/>
            <ac:spMk id="10" creationId="{6F648438-378A-3513-FA6E-1433598DF55D}"/>
          </ac:spMkLst>
        </pc:spChg>
        <pc:spChg chg="add del mod">
          <ac:chgData name="Xier Wang" userId="7be01caa-512b-48f8-9c92-fd1de25e65b3" providerId="ADAL" clId="{B382EB67-25C2-5488-B615-874C12DA3F57}" dt="2025-11-18T00:41:46.134" v="6060" actId="1076"/>
          <ac:spMkLst>
            <pc:docMk/>
            <pc:sldMk cId="1605477937" sldId="401"/>
            <ac:spMk id="11" creationId="{3D566337-27F9-2EAF-EB91-A97F1CA3A7EB}"/>
          </ac:spMkLst>
        </pc:spChg>
        <pc:spChg chg="mod topLvl">
          <ac:chgData name="Xier Wang" userId="7be01caa-512b-48f8-9c92-fd1de25e65b3" providerId="ADAL" clId="{B382EB67-25C2-5488-B615-874C12DA3F57}" dt="2025-11-18T02:31:47.474" v="6295" actId="1037"/>
          <ac:spMkLst>
            <pc:docMk/>
            <pc:sldMk cId="1605477937" sldId="401"/>
            <ac:spMk id="12" creationId="{FFE7EEFE-58E3-EAE5-7BFF-589176A6C715}"/>
          </ac:spMkLst>
        </pc:spChg>
        <pc:spChg chg="mod topLvl">
          <ac:chgData name="Xier Wang" userId="7be01caa-512b-48f8-9c92-fd1de25e65b3" providerId="ADAL" clId="{B382EB67-25C2-5488-B615-874C12DA3F57}" dt="2025-11-18T02:31:47.474" v="6295" actId="1037"/>
          <ac:spMkLst>
            <pc:docMk/>
            <pc:sldMk cId="1605477937" sldId="401"/>
            <ac:spMk id="17" creationId="{74AE6BE1-EC81-5413-124E-35EA6FFF25B1}"/>
          </ac:spMkLst>
        </pc:spChg>
        <pc:spChg chg="mod">
          <ac:chgData name="Xier Wang" userId="7be01caa-512b-48f8-9c92-fd1de25e65b3" providerId="ADAL" clId="{B382EB67-25C2-5488-B615-874C12DA3F57}" dt="2025-11-18T02:31:20.315" v="6287" actId="1037"/>
          <ac:spMkLst>
            <pc:docMk/>
            <pc:sldMk cId="1605477937" sldId="401"/>
            <ac:spMk id="46" creationId="{350D53EC-F98F-D226-8023-FB34037F3AA5}"/>
          </ac:spMkLst>
        </pc:spChg>
        <pc:spChg chg="mod">
          <ac:chgData name="Xier Wang" userId="7be01caa-512b-48f8-9c92-fd1de25e65b3" providerId="ADAL" clId="{B382EB67-25C2-5488-B615-874C12DA3F57}" dt="2025-11-18T02:32:05.865" v="6300" actId="1037"/>
          <ac:spMkLst>
            <pc:docMk/>
            <pc:sldMk cId="1605477937" sldId="401"/>
            <ac:spMk id="47" creationId="{CC38B6BC-7456-B751-9087-56B1E1B10892}"/>
          </ac:spMkLst>
        </pc:spChg>
        <pc:spChg chg="mod">
          <ac:chgData name="Xier Wang" userId="7be01caa-512b-48f8-9c92-fd1de25e65b3" providerId="ADAL" clId="{B382EB67-25C2-5488-B615-874C12DA3F57}" dt="2025-11-18T02:31:47.474" v="6295" actId="1037"/>
          <ac:spMkLst>
            <pc:docMk/>
            <pc:sldMk cId="1605477937" sldId="401"/>
            <ac:spMk id="49" creationId="{BADE3675-108D-96D8-2DC5-15FE03E5DBE4}"/>
          </ac:spMkLst>
        </pc:spChg>
        <pc:spChg chg="mod">
          <ac:chgData name="Xier Wang" userId="7be01caa-512b-48f8-9c92-fd1de25e65b3" providerId="ADAL" clId="{B382EB67-25C2-5488-B615-874C12DA3F57}" dt="2025-11-18T02:31:57.215" v="6297" actId="1038"/>
          <ac:spMkLst>
            <pc:docMk/>
            <pc:sldMk cId="1605477937" sldId="401"/>
            <ac:spMk id="50" creationId="{4AC990D3-FD6C-4488-5422-5F7358B0851B}"/>
          </ac:spMkLst>
        </pc:spChg>
        <pc:spChg chg="mod">
          <ac:chgData name="Xier Wang" userId="7be01caa-512b-48f8-9c92-fd1de25e65b3" providerId="ADAL" clId="{B382EB67-25C2-5488-B615-874C12DA3F57}" dt="2025-11-18T00:41:50.016" v="6063" actId="165"/>
          <ac:spMkLst>
            <pc:docMk/>
            <pc:sldMk cId="1605477937" sldId="401"/>
            <ac:spMk id="52" creationId="{7964517A-595D-AC8C-34B8-A4E055D39B06}"/>
          </ac:spMkLst>
        </pc:spChg>
        <pc:spChg chg="mod">
          <ac:chgData name="Xier Wang" userId="7be01caa-512b-48f8-9c92-fd1de25e65b3" providerId="ADAL" clId="{B382EB67-25C2-5488-B615-874C12DA3F57}" dt="2025-11-18T02:29:45.765" v="6273" actId="1036"/>
          <ac:spMkLst>
            <pc:docMk/>
            <pc:sldMk cId="1605477937" sldId="401"/>
            <ac:spMk id="58" creationId="{129956BB-8573-5C34-B4E6-7D0DFF151D18}"/>
          </ac:spMkLst>
        </pc:spChg>
        <pc:grpChg chg="add mod">
          <ac:chgData name="Xier Wang" userId="7be01caa-512b-48f8-9c92-fd1de25e65b3" providerId="ADAL" clId="{B382EB67-25C2-5488-B615-874C12DA3F57}" dt="2025-11-18T00:38:24.235" v="6011" actId="164"/>
          <ac:grpSpMkLst>
            <pc:docMk/>
            <pc:sldMk cId="1605477937" sldId="401"/>
            <ac:grpSpMk id="2" creationId="{B77D9585-3379-3837-9850-BCA36D2A154B}"/>
          </ac:grpSpMkLst>
        </pc:grpChg>
        <pc:grpChg chg="add mod">
          <ac:chgData name="Xier Wang" userId="7be01caa-512b-48f8-9c92-fd1de25e65b3" providerId="ADAL" clId="{B382EB67-25C2-5488-B615-874C12DA3F57}" dt="2025-11-18T22:26:00.105" v="6737" actId="164"/>
          <ac:grpSpMkLst>
            <pc:docMk/>
            <pc:sldMk cId="1605477937" sldId="401"/>
            <ac:grpSpMk id="3" creationId="{743128D4-EDEC-AA20-8324-1A864AC74440}"/>
          </ac:grpSpMkLst>
        </pc:grpChg>
        <pc:grpChg chg="add mod">
          <ac:chgData name="Xier Wang" userId="7be01caa-512b-48f8-9c92-fd1de25e65b3" providerId="ADAL" clId="{B382EB67-25C2-5488-B615-874C12DA3F57}" dt="2025-11-18T00:40:03.368" v="6019" actId="164"/>
          <ac:grpSpMkLst>
            <pc:docMk/>
            <pc:sldMk cId="1605477937" sldId="401"/>
            <ac:grpSpMk id="7" creationId="{D314E46B-36A4-BD2F-2028-A1E321D99B98}"/>
          </ac:grpSpMkLst>
        </pc:grpChg>
        <pc:grpChg chg="add mod">
          <ac:chgData name="Xier Wang" userId="7be01caa-512b-48f8-9c92-fd1de25e65b3" providerId="ADAL" clId="{B382EB67-25C2-5488-B615-874C12DA3F57}" dt="2025-11-18T22:26:00.105" v="6737" actId="164"/>
          <ac:grpSpMkLst>
            <pc:docMk/>
            <pc:sldMk cId="1605477937" sldId="401"/>
            <ac:grpSpMk id="9" creationId="{7BA1D16F-9292-09A7-22B9-A89FBF272AB4}"/>
          </ac:grpSpMkLst>
        </pc:grpChg>
        <pc:grpChg chg="mod">
          <ac:chgData name="Xier Wang" userId="7be01caa-512b-48f8-9c92-fd1de25e65b3" providerId="ADAL" clId="{B382EB67-25C2-5488-B615-874C12DA3F57}" dt="2025-11-18T00:40:03.368" v="6019" actId="164"/>
          <ac:grpSpMkLst>
            <pc:docMk/>
            <pc:sldMk cId="1605477937" sldId="401"/>
            <ac:grpSpMk id="56" creationId="{C183B4F6-4ED7-FFFD-3432-BE9253037926}"/>
          </ac:grpSpMkLst>
        </pc:grpChg>
        <pc:picChg chg="mod">
          <ac:chgData name="Xier Wang" userId="7be01caa-512b-48f8-9c92-fd1de25e65b3" providerId="ADAL" clId="{B382EB67-25C2-5488-B615-874C12DA3F57}" dt="2025-11-18T02:31:47.474" v="6295" actId="1037"/>
          <ac:picMkLst>
            <pc:docMk/>
            <pc:sldMk cId="1605477937" sldId="401"/>
            <ac:picMk id="32" creationId="{E6F2D7EF-420F-6FA3-7726-4AD495A22F7A}"/>
          </ac:picMkLst>
        </pc:picChg>
        <pc:picChg chg="mod">
          <ac:chgData name="Xier Wang" userId="7be01caa-512b-48f8-9c92-fd1de25e65b3" providerId="ADAL" clId="{B382EB67-25C2-5488-B615-874C12DA3F57}" dt="2025-11-18T02:31:47.474" v="6295" actId="1037"/>
          <ac:picMkLst>
            <pc:docMk/>
            <pc:sldMk cId="1605477937" sldId="401"/>
            <ac:picMk id="34" creationId="{6F2A18CF-CBD4-6699-FE49-92DF4770E41D}"/>
          </ac:picMkLst>
        </pc:picChg>
        <pc:picChg chg="mod">
          <ac:chgData name="Xier Wang" userId="7be01caa-512b-48f8-9c92-fd1de25e65b3" providerId="ADAL" clId="{B382EB67-25C2-5488-B615-874C12DA3F57}" dt="2025-11-18T02:31:47.474" v="6295" actId="1037"/>
          <ac:picMkLst>
            <pc:docMk/>
            <pc:sldMk cId="1605477937" sldId="401"/>
            <ac:picMk id="36" creationId="{F9D53313-5A11-94E4-9BB0-9A913B176911}"/>
          </ac:picMkLst>
        </pc:picChg>
        <pc:picChg chg="mod">
          <ac:chgData name="Xier Wang" userId="7be01caa-512b-48f8-9c92-fd1de25e65b3" providerId="ADAL" clId="{B382EB67-25C2-5488-B615-874C12DA3F57}" dt="2025-11-18T02:31:20.751" v="6288" actId="1038"/>
          <ac:picMkLst>
            <pc:docMk/>
            <pc:sldMk cId="1605477937" sldId="401"/>
            <ac:picMk id="54" creationId="{BE11A115-8047-5741-A66E-249C8685FE6A}"/>
          </ac:picMkLst>
        </pc:picChg>
      </pc:sldChg>
      <pc:sldChg chg="addSp delSp modSp add mod ord setBg">
        <pc:chgData name="Xier Wang" userId="7be01caa-512b-48f8-9c92-fd1de25e65b3" providerId="ADAL" clId="{B382EB67-25C2-5488-B615-874C12DA3F57}" dt="2025-11-19T00:02:23.525" v="6814" actId="1076"/>
        <pc:sldMkLst>
          <pc:docMk/>
          <pc:sldMk cId="425425284" sldId="402"/>
        </pc:sldMkLst>
        <pc:picChg chg="add mod modCrop">
          <ac:chgData name="Xier Wang" userId="7be01caa-512b-48f8-9c92-fd1de25e65b3" providerId="ADAL" clId="{B382EB67-25C2-5488-B615-874C12DA3F57}" dt="2025-11-19T00:02:23.525" v="6814" actId="1076"/>
          <ac:picMkLst>
            <pc:docMk/>
            <pc:sldMk cId="425425284" sldId="402"/>
            <ac:picMk id="2" creationId="{3D95FF34-A56C-ECCC-008F-C19F25B0FE56}"/>
          </ac:picMkLst>
        </pc:picChg>
        <pc:picChg chg="del mod">
          <ac:chgData name="Xier Wang" userId="7be01caa-512b-48f8-9c92-fd1de25e65b3" providerId="ADAL" clId="{B382EB67-25C2-5488-B615-874C12DA3F57}" dt="2025-11-19T00:00:43.879" v="6804" actId="478"/>
          <ac:picMkLst>
            <pc:docMk/>
            <pc:sldMk cId="425425284" sldId="402"/>
            <ac:picMk id="16" creationId="{9FD409F0-A34F-63A3-58FB-FB3EE9540318}"/>
          </ac:picMkLst>
        </pc:picChg>
      </pc:sldChg>
      <pc:sldChg chg="addSp delSp modSp add del mod setBg">
        <pc:chgData name="Xier Wang" userId="7be01caa-512b-48f8-9c92-fd1de25e65b3" providerId="ADAL" clId="{B382EB67-25C2-5488-B615-874C12DA3F57}" dt="2025-11-18T23:59:57.558" v="6799" actId="2696"/>
        <pc:sldMkLst>
          <pc:docMk/>
          <pc:sldMk cId="2055466376" sldId="402"/>
        </pc:sldMkLst>
        <pc:picChg chg="add del mod">
          <ac:chgData name="Xier Wang" userId="7be01caa-512b-48f8-9c92-fd1de25e65b3" providerId="ADAL" clId="{B382EB67-25C2-5488-B615-874C12DA3F57}" dt="2025-11-18T23:57:31.701" v="6798" actId="1076"/>
          <ac:picMkLst>
            <pc:docMk/>
            <pc:sldMk cId="2055466376" sldId="402"/>
            <ac:picMk id="2" creationId="{1C1E0FF8-3ED9-F8DC-0E1C-7E0F62B68CB0}"/>
          </ac:picMkLst>
        </pc:picChg>
        <pc:picChg chg="del mod">
          <ac:chgData name="Xier Wang" userId="7be01caa-512b-48f8-9c92-fd1de25e65b3" providerId="ADAL" clId="{B382EB67-25C2-5488-B615-874C12DA3F57}" dt="2025-11-18T23:57:22.813" v="6794" actId="478"/>
          <ac:picMkLst>
            <pc:docMk/>
            <pc:sldMk cId="2055466376" sldId="402"/>
            <ac:picMk id="16" creationId="{A4AC7773-720F-3C40-5934-41BD9F7614B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oa-my.sharepoint.com/personal/axnw752_uoa_auckland_ac_nz/Documents/701-Python/Group%20Project/final_205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NZ" altLang="zh-CN" sz="1400" b="1" i="0" u="none" strike="noStrike" kern="1200" baseline="0">
                <a:solidFill>
                  <a:prstClr val="black"/>
                </a:solidFill>
                <a:latin typeface="+mj-lt"/>
              </a:rPr>
              <a:t>Median GDP &amp; CO2 per Capita (2050)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Average of GDP_per_capita</c:v>
                </c:pt>
              </c:strCache>
            </c:strRef>
          </c:tx>
          <c:spPr>
            <a:solidFill>
              <a:srgbClr val="4CAEB7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48E4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FBD-4592-95D3-6ABCB169A897}"/>
              </c:ext>
            </c:extLst>
          </c:dPt>
          <c:dPt>
            <c:idx val="2"/>
            <c:invertIfNegative val="0"/>
            <c:bubble3D val="0"/>
            <c:spPr>
              <a:solidFill>
                <a:srgbClr val="5EB68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BD-4592-95D3-6ABCB169A897}"/>
              </c:ext>
            </c:extLst>
          </c:dPt>
          <c:cat>
            <c:strRef>
              <c:f>Sheet1!$A$12:$A$14</c:f>
              <c:strCache>
                <c:ptCount val="3"/>
                <c:pt idx="0">
                  <c:v>Developed</c:v>
                </c:pt>
                <c:pt idx="1">
                  <c:v>Developing</c:v>
                </c:pt>
                <c:pt idx="2">
                  <c:v>Underdeveloped</c:v>
                </c:pt>
              </c:strCache>
            </c:strRef>
          </c:cat>
          <c:val>
            <c:numRef>
              <c:f>Sheet1!$B$12:$B$14</c:f>
              <c:numCache>
                <c:formatCode>0</c:formatCode>
                <c:ptCount val="3"/>
                <c:pt idx="0">
                  <c:v>114819.6118728157</c:v>
                </c:pt>
                <c:pt idx="1">
                  <c:v>30596.87629435644</c:v>
                </c:pt>
                <c:pt idx="2">
                  <c:v>5940.5337870411504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BD-4592-95D3-6ABCB169A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5939072"/>
        <c:axId val="1547469967"/>
      </c:barChart>
      <c:lineChart>
        <c:grouping val="standard"/>
        <c:varyColors val="0"/>
        <c:ser>
          <c:idx val="1"/>
          <c:order val="1"/>
          <c:tx>
            <c:strRef>
              <c:f>Sheet1!$C$11</c:f>
              <c:strCache>
                <c:ptCount val="1"/>
                <c:pt idx="0">
                  <c:v>Average of CO2_per_capita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2.567237102034026E-2"/>
                  <c:y val="-8.593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FBD-4592-95D3-6ABCB169A8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Sheet1!$A$12:$A$14</c:f>
              <c:strCache>
                <c:ptCount val="3"/>
                <c:pt idx="0">
                  <c:v>Developed</c:v>
                </c:pt>
                <c:pt idx="1">
                  <c:v>Developing</c:v>
                </c:pt>
                <c:pt idx="2">
                  <c:v>Underdeveloped</c:v>
                </c:pt>
              </c:strCache>
            </c:strRef>
          </c:cat>
          <c:val>
            <c:numRef>
              <c:f>Sheet1!$C$12:$C$14</c:f>
              <c:numCache>
                <c:formatCode>0.00</c:formatCode>
                <c:ptCount val="3"/>
                <c:pt idx="0">
                  <c:v>1.1140807188703079</c:v>
                </c:pt>
                <c:pt idx="1">
                  <c:v>1.9770461895852562</c:v>
                </c:pt>
                <c:pt idx="2">
                  <c:v>0.56918208555976724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BD-4592-95D3-6ABCB169A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8773263"/>
        <c:axId val="1578769903"/>
      </c:lineChart>
      <c:catAx>
        <c:axId val="1355939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7469967"/>
        <c:crosses val="autoZero"/>
        <c:auto val="1"/>
        <c:lblAlgn val="ctr"/>
        <c:lblOffset val="100"/>
        <c:noMultiLvlLbl val="0"/>
      </c:catAx>
      <c:valAx>
        <c:axId val="154746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5939072"/>
        <c:crosses val="autoZero"/>
        <c:crossBetween val="between"/>
      </c:valAx>
      <c:valAx>
        <c:axId val="1578769903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78773263"/>
        <c:crosses val="max"/>
        <c:crossBetween val="between"/>
      </c:valAx>
      <c:catAx>
        <c:axId val="15787732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787699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838181685622631"/>
          <c:w val="1"/>
          <c:h val="0.101618183143773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8252F-477D-228C-859A-04DCF005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F4078E-AB8B-8CFA-F34D-32E78F0E64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AC0C3-47F1-CC84-37E5-58E523DD1DB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903A771-53BD-4FE8-A5F3-5460908FC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B7F373D-E121-6005-C03C-D0C0B81A2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716AD-9757-517B-92B3-A43997034A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4C8BC-6268-6D5D-FBD2-C014C887F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1865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D6FE-2963-221F-E5E5-9954C832E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EF18D9-0C73-D903-748C-0035FDF78A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B1AEA-62C0-FF1A-0B67-4F58E70040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64B4650-2F4C-83FB-C793-42B2FB196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73F3C0-9A27-03B4-CD8E-86DE3B9B0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C6038-7AA7-F9F7-B480-BB5131C795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34DA2-8BF7-2DF7-7D0F-98B9E1F03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42370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155A1-4B47-F2DC-64F3-F4A32788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1D81D1-5851-95A7-9697-B598FEBAC7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71DC1-26DB-736F-E362-96BF4B69F8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F19B324-2799-AE4E-AF87-478F23B20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3509A0D-57D7-7DAA-0109-DD2851060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BB088-2C40-3481-D4CC-B65F0807C8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097A9-B47C-0041-A5F6-D484E2D0D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40086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7E15F-6FE0-4FCB-1134-D6B4761F5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C4AC98-5F48-110D-530D-0DB5982384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762C38-D0A8-A7C2-096B-EDFCB280CB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94FA61A-E2DD-927C-EE3C-3260DCD4A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78CB494-C6F7-6B08-4B1C-CA6DA74DD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D2312-204B-3F7A-B436-EB26CF537C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DC89F-233F-C035-0F8E-E233B2F9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00997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2CBD3-80B4-223D-67ED-807C38DD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805E09-E960-47B9-BBC4-E4BEF9CF2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D6CC1-D302-EC23-78F4-11279A377B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BD7395D-1291-27A4-851F-71880E408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EC3FF2-6D66-42D5-FAB3-8B7BD39DD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4FF0A-5015-09E4-89E5-175A6B4CBB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CBC36-2CC8-5424-5E9A-C14F253D3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59831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6E85-B56B-1A84-E7A0-9803778AC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26F36-531E-15C6-C6E2-F9C9BB23E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CD13C-CA94-767B-8A40-078CF4C4226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82739A-0A10-DFE0-6CFA-2862EE245A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68726AF-76A1-5836-9524-E3621DA54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C9EA8-51AE-561F-C425-4A095F463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FCCFF-7839-C935-E0AE-73AAF76C5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40306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901D9-9473-D00E-689A-EDB864F3B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235132-9290-D723-7588-E2984DF4F8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46E9F-D061-A36D-E75B-B8246138F41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2D7F76B-9C06-5A03-334D-7D1BC0A8B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7A2F859-2C7E-64CE-DD03-1848F9D7D4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3327A-300B-98F7-F44F-ACD70B5896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445EC-3539-8885-30FB-91744B49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88774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8505E-5380-F2F0-CC78-72654181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B9AEFF-F6F1-F1C6-D33A-87FFAFADD0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522F4-4774-2CAB-A089-46C2E059E8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B267FFC-62BE-1659-B3BB-57D3AD63DE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85FF44F-1D23-D83B-972E-95D11FD94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4C2BB-6406-9FC2-5DB5-355184AC6E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03F3-5513-10E0-8A22-BEEF97C5B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92900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2D34-AA77-7E34-0974-5D7D02EE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7A0CDE-E018-72EB-1819-D8AB0A4385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50DFA-715C-D5D7-0C9F-7877B20DB7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67FB5B3-A532-69FA-65EC-014EBF5747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68BF7F3-D8A3-F68E-EB33-4D1F1EEFF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18ACA-4DA1-2443-9C88-69D861EEC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5E830-C3D4-2B8C-2D69-23FE80748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98740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EB79-A20A-C338-6ECC-578BB322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47237A-A4D6-6506-C16B-8573FBB21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52467-DFB6-1BA8-3142-88B13D35C4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4A482F4-349E-99D7-1292-1AD435266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5A70920-2742-5097-931F-87F0D5B86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8270E-2152-AC89-7A00-CDC473128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44633-9BE2-0228-513C-F88DA3966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4531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0400-0D3E-83FC-4D71-8CDF2FFC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7988DB-EC43-E5F3-50D8-F82B2022B6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93061-14B2-B44F-04AA-AF4FF5F4C6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DD4A694-9D20-6100-6EC9-01A278FBD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5A5ABC4-8BF6-1B3B-5BDD-F30ABCCA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BFD2B-8A6C-A4AE-C14F-7CBDB3EEBC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E31AA-69E6-9F9C-36AF-1288CF83C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5321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4278C-4A44-E690-93DD-7143069A0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71969B-CD52-9F52-1429-C1E32A017B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F8C1D-91FF-3226-DFE0-EA265964E3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13D5D7-4568-963C-7139-13BC74B93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354EF92-841A-1A0E-E0F7-34A0CB3BA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13FBF-E4FB-5BBE-820B-5C138BA76B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3E95-EBAA-B60B-FFE1-876FFDCB6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86548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78D99-03BD-4E58-CF06-4EA6E4E0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85C17E-88C2-ECED-FEFC-FCF4095512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5BFD-778E-0239-02E1-9B96DA1C76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78793D7-646E-D6F6-373A-E317B161A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71F89D7-F3BD-A482-2FA2-1699D3B6F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C8ABC-2588-4853-D741-B400F38605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47A08-6846-931C-981E-E3294C352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91308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D177B-7553-D2B5-8CA9-23A89DF25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FC9BA2-064E-D3B9-F681-AC4672A538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CA532-1B66-999C-4481-FF6F1DCB5F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7B06CE5-1878-EA50-5EF9-4F0D57850F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7302C58-CD55-8AAA-69B2-29F141DD8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B5246-5C8F-0320-B2CA-92032FC647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9310C-81EF-6A44-4E72-AECDC501C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97615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29398-AE6D-2E00-B235-183AF8113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2A272-DAD8-89B8-7EB6-1F2C0982C3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0EE86-34DA-D0E7-1C4B-1CFC87EBA7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1E955B5-6E86-8025-8EE8-9C11F2233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4223A6-4085-404B-4E4A-33CE6CA99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F1E6C-EA58-1CFB-F0AA-F8CE3E7116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098A9-F6B4-2C60-1075-700588AB8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7481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78000"/>
            <a:chOff x="0" y="0"/>
            <a:chExt cx="24384000" cy="90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835698"/>
            <a:ext cx="18288000" cy="451102"/>
            <a:chOff x="0" y="0"/>
            <a:chExt cx="24384000" cy="6014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01460"/>
            </a:xfrm>
            <a:custGeom>
              <a:avLst/>
              <a:gdLst/>
              <a:ahLst/>
              <a:cxnLst/>
              <a:rect l="l" t="t" r="r" b="b"/>
              <a:pathLst>
                <a:path w="24384000" h="601460">
                  <a:moveTo>
                    <a:pt x="0" y="0"/>
                  </a:moveTo>
                  <a:lnTo>
                    <a:pt x="24384000" y="0"/>
                  </a:lnTo>
                  <a:lnTo>
                    <a:pt x="24384000" y="601460"/>
                  </a:lnTo>
                  <a:lnTo>
                    <a:pt x="0" y="601460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4000"/>
          </a:blip>
          <a:srcRect/>
          <a:stretch>
            <a:fillRect/>
          </a:stretch>
        </p:blipFill>
        <p:spPr>
          <a:xfrm>
            <a:off x="1238553" y="678000"/>
            <a:ext cx="9383249" cy="938324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4311520" y="5143500"/>
            <a:ext cx="679391" cy="1095998"/>
          </a:xfrm>
          <a:custGeom>
            <a:avLst/>
            <a:gdLst/>
            <a:ahLst/>
            <a:cxnLst/>
            <a:rect l="l" t="t" r="r" b="b"/>
            <a:pathLst>
              <a:path w="679391" h="1095998">
                <a:moveTo>
                  <a:pt x="0" y="0"/>
                </a:moveTo>
                <a:lnTo>
                  <a:pt x="679391" y="0"/>
                </a:lnTo>
                <a:lnTo>
                  <a:pt x="679391" y="1095998"/>
                </a:lnTo>
                <a:lnTo>
                  <a:pt x="0" y="1095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79601" y="3565822"/>
            <a:ext cx="8483599" cy="3824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7000" b="1">
                <a:solidFill>
                  <a:srgbClr val="25362E"/>
                </a:solidFill>
                <a:latin typeface="Frank Ruhl Libre Bold"/>
                <a:ea typeface="Frank Ruhl Libre Bold"/>
                <a:cs typeface="Frank Ruhl Libre Bold"/>
                <a:sym typeface="Frank Ruhl Libre Bold"/>
              </a:rPr>
              <a:t>CO₂ Emissions &amp; Energy Production Analysis</a:t>
            </a:r>
          </a:p>
          <a:p>
            <a:pPr algn="ctr">
              <a:lnSpc>
                <a:spcPts val="7559"/>
              </a:lnSpc>
            </a:pPr>
            <a:r>
              <a:rPr lang="en-US" sz="4400" b="1">
                <a:solidFill>
                  <a:srgbClr val="25362E"/>
                </a:solidFill>
                <a:latin typeface="Frank Ruhl Libre Bold"/>
                <a:ea typeface="Frank Ruhl Libre Bold"/>
                <a:cs typeface="Frank Ruhl Libre Bold"/>
                <a:sym typeface="Frank Ruhl Libre Bold"/>
              </a:rPr>
              <a:t>(2000–2050)</a:t>
            </a:r>
            <a:endParaRPr lang="en-US" sz="6999" b="1">
              <a:solidFill>
                <a:srgbClr val="25362E"/>
              </a:solidFill>
              <a:latin typeface="Frank Ruhl Libre Bold"/>
              <a:ea typeface="Frank Ruhl Libre Bold"/>
              <a:cs typeface="Frank Ruhl Libre Bold"/>
              <a:sym typeface="Frank Ruhl Libr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62730" y="2894309"/>
            <a:ext cx="5376971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7"/>
              </a:lnSpc>
              <a:spcBef>
                <a:spcPct val="0"/>
              </a:spcBef>
            </a:pPr>
            <a:r>
              <a:rPr lang="en-US" altLang="zh-CN" sz="2800"/>
              <a:t>An integrated assessment of energy sources, CO₂ emissions, and long-term transition pathways.</a:t>
            </a:r>
            <a:endParaRPr lang="en-US" sz="258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31048" y="5810488"/>
            <a:ext cx="5691616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endParaRPr/>
          </a:p>
          <a:p>
            <a:pPr algn="ctr">
              <a:lnSpc>
                <a:spcPts val="2999"/>
              </a:lnSpc>
            </a:pPr>
            <a:endParaRPr/>
          </a:p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Mukta Bold"/>
                <a:ea typeface="Mukta Bold"/>
                <a:cs typeface="Mukta Bold"/>
                <a:sym typeface="Mukta Bold"/>
              </a:rPr>
              <a:t>Group 20 </a:t>
            </a:r>
          </a:p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Mukta Bold"/>
                <a:ea typeface="Mukta Bold"/>
                <a:cs typeface="Mukta Bold"/>
                <a:sym typeface="Mukta Bold"/>
              </a:rPr>
              <a:t>Team members：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Bharath Chandran </a:t>
            </a:r>
            <a:r>
              <a:rPr lang="en-US" sz="2499" err="1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Madhaiyan</a:t>
            </a:r>
            <a:endParaRPr lang="en-US" sz="2499">
              <a:solidFill>
                <a:srgbClr val="000000"/>
              </a:solidFill>
              <a:latin typeface="Mukta Regular"/>
              <a:ea typeface="Mukta Regular"/>
              <a:cs typeface="Mukta Regular"/>
              <a:sym typeface="Mukta"/>
            </a:endParaRP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Gibson G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Vishal Prabakaran 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Xier Wang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Yuxuan Huang </a:t>
            </a:r>
          </a:p>
          <a:p>
            <a:pPr algn="ctr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Mukta Regular"/>
              <a:ea typeface="Mukta Regular"/>
              <a:cs typeface="Mukta Regular"/>
              <a:sym typeface="Mukta"/>
            </a:endParaRPr>
          </a:p>
          <a:p>
            <a:pPr algn="ctr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Mukta Regular"/>
              <a:ea typeface="Mukta Regular"/>
              <a:cs typeface="Mukta Regular"/>
              <a:sym typeface="Muk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DB597-9802-852C-ADA5-E381F7EB6691}"/>
              </a:ext>
            </a:extLst>
          </p:cNvPr>
          <p:cNvSpPr txBox="1"/>
          <p:nvPr/>
        </p:nvSpPr>
        <p:spPr>
          <a:xfrm>
            <a:off x="79514" y="9836877"/>
            <a:ext cx="2286000" cy="4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zh-CN" sz="1800" b="1">
                <a:solidFill>
                  <a:schemeClr val="bg1">
                    <a:lumMod val="75000"/>
                  </a:schemeClr>
                </a:solidFill>
                <a:latin typeface="Mukta Bold"/>
                <a:ea typeface="Mukta Bold"/>
                <a:cs typeface="Mukta Bold"/>
                <a:sym typeface="Mukta Bold"/>
              </a:rPr>
              <a:t>BUSINFO 701 ·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2022F4-CC4C-7833-CF5A-AADAECC5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62">
            <a:extLst>
              <a:ext uri="{FF2B5EF4-FFF2-40B4-BE49-F238E27FC236}">
                <a16:creationId xmlns:a16="http://schemas.microsoft.com/office/drawing/2014/main" id="{72294DA1-94A6-BA5B-9872-224BB8122558}"/>
              </a:ext>
            </a:extLst>
          </p:cNvPr>
          <p:cNvSpPr/>
          <p:nvPr/>
        </p:nvSpPr>
        <p:spPr>
          <a:xfrm>
            <a:off x="560672" y="8526234"/>
            <a:ext cx="17372766" cy="1449016"/>
          </a:xfrm>
          <a:prstGeom prst="roundRect">
            <a:avLst/>
          </a:prstGeom>
          <a:solidFill>
            <a:srgbClr val="F6F9F3"/>
          </a:solidFill>
          <a:ln>
            <a:solidFill>
              <a:srgbClr val="F6F9F3"/>
            </a:solidFill>
          </a:ln>
          <a:effectLst>
            <a:outerShdw blurRad="50800" dist="38100" dir="1920000" sx="67272" sy="67272" algn="t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97A5A1-026C-15A7-98EE-337FEFA0EFA4}"/>
              </a:ext>
            </a:extLst>
          </p:cNvPr>
          <p:cNvSpPr/>
          <p:nvPr/>
        </p:nvSpPr>
        <p:spPr>
          <a:xfrm>
            <a:off x="-1744980" y="-952500"/>
            <a:ext cx="21031200" cy="12192000"/>
          </a:xfrm>
          <a:custGeom>
            <a:avLst/>
            <a:gdLst/>
            <a:ahLst/>
            <a:cxnLst/>
            <a:rect l="l" t="t" r="r" b="b"/>
            <a:pathLst>
              <a:path w="16764000" h="9525000">
                <a:moveTo>
                  <a:pt x="15087208" y="2472693"/>
                </a:moveTo>
                <a:cubicBezTo>
                  <a:pt x="14776517" y="2472693"/>
                  <a:pt x="14523254" y="2544995"/>
                  <a:pt x="14327420" y="2689598"/>
                </a:cubicBezTo>
                <a:cubicBezTo>
                  <a:pt x="14131585" y="2834202"/>
                  <a:pt x="14013010" y="2993266"/>
                  <a:pt x="13971695" y="3166790"/>
                </a:cubicBezTo>
                <a:cubicBezTo>
                  <a:pt x="13930380" y="3340315"/>
                  <a:pt x="13909722" y="3618780"/>
                  <a:pt x="13909722" y="4002185"/>
                </a:cubicBezTo>
                <a:lnTo>
                  <a:pt x="13909722" y="5194545"/>
                </a:lnTo>
                <a:cubicBezTo>
                  <a:pt x="13909722" y="5470532"/>
                  <a:pt x="13919644" y="5677521"/>
                  <a:pt x="13939489" y="5815514"/>
                </a:cubicBezTo>
                <a:cubicBezTo>
                  <a:pt x="13959333" y="5953508"/>
                  <a:pt x="14008950" y="6085304"/>
                  <a:pt x="14088340" y="6210902"/>
                </a:cubicBezTo>
                <a:cubicBezTo>
                  <a:pt x="14167730" y="6336501"/>
                  <a:pt x="14283910" y="6441855"/>
                  <a:pt x="14436880" y="6526964"/>
                </a:cubicBezTo>
                <a:cubicBezTo>
                  <a:pt x="14589850" y="6612074"/>
                  <a:pt x="14754000" y="6654628"/>
                  <a:pt x="14929332" y="6654628"/>
                </a:cubicBezTo>
                <a:cubicBezTo>
                  <a:pt x="15076518" y="6654628"/>
                  <a:pt x="15204273" y="6623642"/>
                  <a:pt x="15312596" y="6561669"/>
                </a:cubicBezTo>
                <a:cubicBezTo>
                  <a:pt x="15420920" y="6499696"/>
                  <a:pt x="15510639" y="6406737"/>
                  <a:pt x="15581753" y="6282791"/>
                </a:cubicBezTo>
                <a:lnTo>
                  <a:pt x="15678276" y="6570345"/>
                </a:lnTo>
                <a:lnTo>
                  <a:pt x="16334104" y="6570345"/>
                </a:lnTo>
                <a:lnTo>
                  <a:pt x="16334104" y="4416165"/>
                </a:lnTo>
                <a:lnTo>
                  <a:pt x="15111998" y="4416165"/>
                </a:lnTo>
                <a:lnTo>
                  <a:pt x="15111998" y="5025979"/>
                </a:lnTo>
                <a:lnTo>
                  <a:pt x="15322706" y="5025979"/>
                </a:lnTo>
                <a:lnTo>
                  <a:pt x="15322706" y="5501931"/>
                </a:lnTo>
                <a:cubicBezTo>
                  <a:pt x="15322706" y="5688677"/>
                  <a:pt x="15309072" y="5814275"/>
                  <a:pt x="15281804" y="5878727"/>
                </a:cubicBezTo>
                <a:cubicBezTo>
                  <a:pt x="15254536" y="5943179"/>
                  <a:pt x="15202891" y="5975405"/>
                  <a:pt x="15126871" y="5975405"/>
                </a:cubicBezTo>
                <a:cubicBezTo>
                  <a:pt x="15057461" y="5975405"/>
                  <a:pt x="15011188" y="5946897"/>
                  <a:pt x="14988052" y="5889882"/>
                </a:cubicBezTo>
                <a:cubicBezTo>
                  <a:pt x="14964915" y="5832867"/>
                  <a:pt x="14953347" y="5714292"/>
                  <a:pt x="14953347" y="5534157"/>
                </a:cubicBezTo>
                <a:lnTo>
                  <a:pt x="14953347" y="3608038"/>
                </a:lnTo>
                <a:cubicBezTo>
                  <a:pt x="14953347" y="3403114"/>
                  <a:pt x="14964915" y="3275863"/>
                  <a:pt x="14988052" y="3226284"/>
                </a:cubicBezTo>
                <a:cubicBezTo>
                  <a:pt x="15011188" y="3176706"/>
                  <a:pt x="15054982" y="3151917"/>
                  <a:pt x="15119434" y="3151917"/>
                </a:cubicBezTo>
                <a:cubicBezTo>
                  <a:pt x="15193802" y="3151917"/>
                  <a:pt x="15240901" y="3180837"/>
                  <a:pt x="15260733" y="3238679"/>
                </a:cubicBezTo>
                <a:cubicBezTo>
                  <a:pt x="15280564" y="3296520"/>
                  <a:pt x="15290480" y="3440298"/>
                  <a:pt x="15290480" y="3670011"/>
                </a:cubicBezTo>
                <a:lnTo>
                  <a:pt x="15290480" y="4034411"/>
                </a:lnTo>
                <a:lnTo>
                  <a:pt x="16334104" y="4034411"/>
                </a:lnTo>
                <a:lnTo>
                  <a:pt x="16334104" y="3860887"/>
                </a:lnTo>
                <a:cubicBezTo>
                  <a:pt x="16334104" y="3532018"/>
                  <a:pt x="16303532" y="3281234"/>
                  <a:pt x="16242384" y="3108536"/>
                </a:cubicBezTo>
                <a:cubicBezTo>
                  <a:pt x="16181238" y="2935838"/>
                  <a:pt x="16049856" y="2786689"/>
                  <a:pt x="15848236" y="2661091"/>
                </a:cubicBezTo>
                <a:cubicBezTo>
                  <a:pt x="15646618" y="2535492"/>
                  <a:pt x="15392942" y="2472693"/>
                  <a:pt x="15087208" y="2472693"/>
                </a:cubicBezTo>
                <a:close/>
                <a:moveTo>
                  <a:pt x="1587532" y="0"/>
                </a:moveTo>
                <a:lnTo>
                  <a:pt x="15176468" y="0"/>
                </a:lnTo>
                <a:cubicBezTo>
                  <a:pt x="16053238" y="0"/>
                  <a:pt x="16764000" y="710762"/>
                  <a:pt x="16764000" y="1587532"/>
                </a:cubicBezTo>
                <a:lnTo>
                  <a:pt x="16764000" y="7937468"/>
                </a:lnTo>
                <a:cubicBezTo>
                  <a:pt x="16764000" y="8814238"/>
                  <a:pt x="16053238" y="9525000"/>
                  <a:pt x="15176468" y="9525000"/>
                </a:cubicBezTo>
                <a:lnTo>
                  <a:pt x="1587532" y="9525000"/>
                </a:lnTo>
                <a:cubicBezTo>
                  <a:pt x="710762" y="9525000"/>
                  <a:pt x="0" y="8814238"/>
                  <a:pt x="0" y="7937468"/>
                </a:cubicBezTo>
                <a:lnTo>
                  <a:pt x="0" y="1587532"/>
                </a:lnTo>
                <a:cubicBezTo>
                  <a:pt x="0" y="710762"/>
                  <a:pt x="710762" y="0"/>
                  <a:pt x="158753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NZ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DEED83-FA2A-2ADC-667E-B48930F53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19" y="1152177"/>
            <a:ext cx="11804933" cy="501585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AA505A6-C7A5-4FAC-A6CF-16F90CD25426}"/>
              </a:ext>
            </a:extLst>
          </p:cNvPr>
          <p:cNvSpPr txBox="1"/>
          <p:nvPr/>
        </p:nvSpPr>
        <p:spPr>
          <a:xfrm>
            <a:off x="516293" y="343282"/>
            <a:ext cx="1741714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rPr>
              <a:t>Q2.   How has global electricity production moved to a clean power over 50 years across different country groups?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ECCBE-5EE3-BDF7-5700-DDC5B9916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4847" y="1687468"/>
            <a:ext cx="5100330" cy="4162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F8244B-3A6C-2B4B-8B4F-C22C4AE90C17}"/>
              </a:ext>
            </a:extLst>
          </p:cNvPr>
          <p:cNvSpPr txBox="1"/>
          <p:nvPr/>
        </p:nvSpPr>
        <p:spPr>
          <a:xfrm>
            <a:off x="526197" y="8485903"/>
            <a:ext cx="173727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Insight: </a:t>
            </a:r>
          </a:p>
          <a:p>
            <a:r>
              <a:rPr lang="en-NZ" sz="2400">
                <a:latin typeface="Times New Roman" panose="02020603050405020304" pitchFamily="18" charset="0"/>
                <a:cs typeface="Times New Roman" panose="02020603050405020304" pitchFamily="18" charset="0"/>
              </a:rPr>
              <a:t>Global clean-energy progress is </a:t>
            </a:r>
            <a:r>
              <a:rPr lang="en-NZ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GDP-driven</a:t>
            </a:r>
            <a:r>
              <a:rPr lang="en-NZ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High-GDP countries decarbonize early and rapidly, while lower-GDP groups remain fossil-locked due to cost, infrastructure gaps, and slower technology diffusion.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906C62-26F3-5E52-FB7B-10A2726CE520}"/>
              </a:ext>
            </a:extLst>
          </p:cNvPr>
          <p:cNvSpPr/>
          <p:nvPr/>
        </p:nvSpPr>
        <p:spPr>
          <a:xfrm>
            <a:off x="13030199" y="6423068"/>
            <a:ext cx="4611741" cy="187680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9F3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B43F7D-B1B5-20DB-28CA-8FB1DE7AAB46}"/>
              </a:ext>
            </a:extLst>
          </p:cNvPr>
          <p:cNvGrpSpPr/>
          <p:nvPr/>
        </p:nvGrpSpPr>
        <p:grpSpPr>
          <a:xfrm>
            <a:off x="516293" y="6440131"/>
            <a:ext cx="3841274" cy="2140893"/>
            <a:chOff x="516293" y="6508711"/>
            <a:chExt cx="3841274" cy="214089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60959A-674D-69F9-3E3F-362D2AC1231D}"/>
                </a:ext>
              </a:extLst>
            </p:cNvPr>
            <p:cNvSpPr/>
            <p:nvPr/>
          </p:nvSpPr>
          <p:spPr>
            <a:xfrm>
              <a:off x="516293" y="6508711"/>
              <a:ext cx="3841274" cy="1859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6F9F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1B9BFC-C6AF-0DFB-1882-4209FD8ECF6C}"/>
                </a:ext>
              </a:extLst>
            </p:cNvPr>
            <p:cNvSpPr txBox="1"/>
            <p:nvPr/>
          </p:nvSpPr>
          <p:spPr>
            <a:xfrm>
              <a:off x="516293" y="6618279"/>
              <a:ext cx="3799460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/>
                <a:t>🔵 </a:t>
              </a:r>
              <a:r>
                <a:rPr lang="en-NZ" b="1"/>
                <a:t>Developed Countries</a:t>
              </a:r>
            </a:p>
            <a:p>
              <a:pPr algn="ctr"/>
              <a:endParaRPr lang="en-NZ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Fossil ↓↓ (sharp decline)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Renewables ↑↑ (become dominant by 2050)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Nuclear → (stable)</a:t>
              </a:r>
            </a:p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329C61-FF4C-E566-E5DF-E244D11DD976}"/>
              </a:ext>
            </a:extLst>
          </p:cNvPr>
          <p:cNvGrpSpPr/>
          <p:nvPr/>
        </p:nvGrpSpPr>
        <p:grpSpPr>
          <a:xfrm>
            <a:off x="4466409" y="6440131"/>
            <a:ext cx="3841274" cy="1859744"/>
            <a:chOff x="4466409" y="6508711"/>
            <a:chExt cx="3841274" cy="185974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9D3BDF0-A833-B3F6-F6E5-C05458DE13B6}"/>
                </a:ext>
              </a:extLst>
            </p:cNvPr>
            <p:cNvSpPr/>
            <p:nvPr/>
          </p:nvSpPr>
          <p:spPr>
            <a:xfrm>
              <a:off x="4466409" y="6508711"/>
              <a:ext cx="3841274" cy="1859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6F9F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68CF0D-ECAE-18FD-6194-05942C2ACCD3}"/>
                </a:ext>
              </a:extLst>
            </p:cNvPr>
            <p:cNvSpPr txBox="1"/>
            <p:nvPr/>
          </p:nvSpPr>
          <p:spPr>
            <a:xfrm>
              <a:off x="4594925" y="6614128"/>
              <a:ext cx="355172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b="1"/>
                <a:t>🟠 Developing Countries</a:t>
              </a:r>
            </a:p>
            <a:p>
              <a:endParaRPr lang="en-NZ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Fossil ↓ (moderate decline)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Renewables ↑ (not dominant)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Nuclear → (minimal)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290DED-7C7C-3035-FFFC-195A980E97A1}"/>
              </a:ext>
            </a:extLst>
          </p:cNvPr>
          <p:cNvGrpSpPr/>
          <p:nvPr/>
        </p:nvGrpSpPr>
        <p:grpSpPr>
          <a:xfrm>
            <a:off x="8545041" y="6423069"/>
            <a:ext cx="3596690" cy="1876806"/>
            <a:chOff x="8545041" y="6491649"/>
            <a:chExt cx="3596690" cy="187680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90F87C6-AECA-8289-5B82-CEAEC1929CDB}"/>
                </a:ext>
              </a:extLst>
            </p:cNvPr>
            <p:cNvSpPr/>
            <p:nvPr/>
          </p:nvSpPr>
          <p:spPr>
            <a:xfrm>
              <a:off x="8545041" y="6491649"/>
              <a:ext cx="3596690" cy="1876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6F9F3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889CE4-09E0-6768-C38E-5F08464405A0}"/>
                </a:ext>
              </a:extLst>
            </p:cNvPr>
            <p:cNvSpPr txBox="1"/>
            <p:nvPr/>
          </p:nvSpPr>
          <p:spPr>
            <a:xfrm>
              <a:off x="8598031" y="6614128"/>
              <a:ext cx="3538621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b="1"/>
                <a:t>🟢 Underdeveloped Countries</a:t>
              </a:r>
            </a:p>
            <a:p>
              <a:endParaRPr lang="en-NZ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Fossil → (still high)</a:t>
              </a:r>
              <a:br>
                <a:rPr lang="en-NZ"/>
              </a:br>
              <a:r>
                <a:rPr lang="en-NZ"/>
                <a:t>Renewables ↑ (slow)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Nuclear → (almost none)</a:t>
              </a:r>
            </a:p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81DAC91-FBBC-4AF4-4CAF-3B1DC7F9C212}"/>
              </a:ext>
            </a:extLst>
          </p:cNvPr>
          <p:cNvSpPr txBox="1"/>
          <p:nvPr/>
        </p:nvSpPr>
        <p:spPr>
          <a:xfrm>
            <a:off x="13025120" y="6699437"/>
            <a:ext cx="44120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🔋</a:t>
            </a:r>
          </a:p>
          <a:p>
            <a:pPr algn="ctr"/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Higher GDP → more renewables</a:t>
            </a:r>
          </a:p>
          <a:p>
            <a:pPr algn="ctr"/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Lower GDP → more fossil fuels</a:t>
            </a:r>
          </a:p>
          <a:p>
            <a:pPr algn="ctr"/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Nuclear shows weak correlation</a:t>
            </a:r>
          </a:p>
        </p:txBody>
      </p:sp>
    </p:spTree>
    <p:extLst>
      <p:ext uri="{BB962C8B-B14F-4D97-AF65-F5344CB8AC3E}">
        <p14:creationId xmlns:p14="http://schemas.microsoft.com/office/powerpoint/2010/main" val="305543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rism isContent="1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926A6-32AF-7584-3173-52224A94E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0F133DC-6B2C-2F59-A3F3-C7A6C259226F}"/>
              </a:ext>
            </a:extLst>
          </p:cNvPr>
          <p:cNvSpPr/>
          <p:nvPr/>
        </p:nvSpPr>
        <p:spPr>
          <a:xfrm>
            <a:off x="12357463" y="1413465"/>
            <a:ext cx="5544458" cy="779248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8A2257B-176B-6C6E-6B56-832E7F398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39693"/>
              </p:ext>
            </p:extLst>
          </p:nvPr>
        </p:nvGraphicFramePr>
        <p:xfrm>
          <a:off x="12383589" y="5726793"/>
          <a:ext cx="5497597" cy="3277372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970763">
                  <a:extLst>
                    <a:ext uri="{9D8B030D-6E8A-4147-A177-3AD203B41FA5}">
                      <a16:colId xmlns:a16="http://schemas.microsoft.com/office/drawing/2014/main" val="2404870652"/>
                    </a:ext>
                  </a:extLst>
                </a:gridCol>
                <a:gridCol w="1043176">
                  <a:extLst>
                    <a:ext uri="{9D8B030D-6E8A-4147-A177-3AD203B41FA5}">
                      <a16:colId xmlns:a16="http://schemas.microsoft.com/office/drawing/2014/main" val="2990835337"/>
                    </a:ext>
                  </a:extLst>
                </a:gridCol>
                <a:gridCol w="1037130">
                  <a:extLst>
                    <a:ext uri="{9D8B030D-6E8A-4147-A177-3AD203B41FA5}">
                      <a16:colId xmlns:a16="http://schemas.microsoft.com/office/drawing/2014/main" val="3541654353"/>
                    </a:ext>
                  </a:extLst>
                </a:gridCol>
                <a:gridCol w="1446528">
                  <a:extLst>
                    <a:ext uri="{9D8B030D-6E8A-4147-A177-3AD203B41FA5}">
                      <a16:colId xmlns:a16="http://schemas.microsoft.com/office/drawing/2014/main" val="3549735176"/>
                    </a:ext>
                  </a:extLst>
                </a:gridCol>
              </a:tblGrid>
              <a:tr h="81934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b="1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NZ" sz="16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b="1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Fossil</a:t>
                      </a:r>
                      <a:endParaRPr lang="en-NZ" sz="16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b="1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Nuclear</a:t>
                      </a:r>
                      <a:endParaRPr lang="en-NZ" sz="16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b="1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Renewable</a:t>
                      </a:r>
                      <a:endParaRPr lang="en-NZ" sz="16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320414"/>
                  </a:ext>
                </a:extLst>
              </a:tr>
              <a:tr h="81934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Developed</a:t>
                      </a:r>
                      <a:endParaRPr lang="en-NZ" sz="16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NZ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430657"/>
                  </a:ext>
                </a:extLst>
              </a:tr>
              <a:tr h="81934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Developing</a:t>
                      </a:r>
                      <a:endParaRPr lang="en-NZ" sz="16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653582"/>
                  </a:ext>
                </a:extLst>
              </a:tr>
              <a:tr h="81934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Underdeveloped</a:t>
                      </a:r>
                      <a:endParaRPr lang="en-NZ" sz="16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9781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BFC857-DE85-5DE3-AE66-6309962B8D3F}"/>
              </a:ext>
            </a:extLst>
          </p:cNvPr>
          <p:cNvSpPr txBox="1"/>
          <p:nvPr/>
        </p:nvSpPr>
        <p:spPr>
          <a:xfrm>
            <a:off x="1083325" y="5068223"/>
            <a:ext cx="5355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* </a:t>
            </a:r>
            <a:r>
              <a:rPr lang="en-NZ"/>
              <a:t>Developing countries show the highest CO₂</a:t>
            </a:r>
            <a:endParaRPr lang="zh-CN" alt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A423E8-A1E0-C3BC-85D0-0855CB2D2AFD}"/>
              </a:ext>
            </a:extLst>
          </p:cNvPr>
          <p:cNvGrpSpPr/>
          <p:nvPr/>
        </p:nvGrpSpPr>
        <p:grpSpPr>
          <a:xfrm>
            <a:off x="7565337" y="2832959"/>
            <a:ext cx="3581634" cy="928230"/>
            <a:chOff x="3269109" y="2121760"/>
            <a:chExt cx="2346565" cy="928230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A68C0299-2BB9-4C22-290C-744A90C70F63}"/>
                </a:ext>
              </a:extLst>
            </p:cNvPr>
            <p:cNvSpPr txBox="1"/>
            <p:nvPr/>
          </p:nvSpPr>
          <p:spPr>
            <a:xfrm>
              <a:off x="3318332" y="2121760"/>
              <a:ext cx="2279565" cy="57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4800"/>
                </a:lnSpc>
                <a:defRPr sz="4000">
                  <a:solidFill>
                    <a:srgbClr val="25362E"/>
                  </a:solidFill>
                  <a:latin typeface="Aptos" panose="020B0004020202020204" pitchFamily="34" charset="0"/>
                  <a:ea typeface="Frank Ruhl Libre"/>
                  <a:cs typeface="Frank Ruhl Libre"/>
                </a:defRPr>
              </a:lvl1pPr>
            </a:lstStyle>
            <a:p>
              <a:r>
                <a:rPr lang="en-US" altLang="zh-CN" sz="360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Frank Ruhl Libre"/>
                </a:rPr>
                <a:t>Highest CO₂ </a:t>
              </a:r>
              <a:endParaRPr lang="en-US" sz="36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 Ruhl Libre"/>
              </a:endParaRP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639019C1-9507-4E92-0E43-D096AE6AD4C8}"/>
                </a:ext>
              </a:extLst>
            </p:cNvPr>
            <p:cNvSpPr txBox="1"/>
            <p:nvPr/>
          </p:nvSpPr>
          <p:spPr>
            <a:xfrm>
              <a:off x="3269109" y="2698932"/>
              <a:ext cx="2346565" cy="351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879"/>
                </a:lnSpc>
                <a:defRPr sz="2400">
                  <a:solidFill>
                    <a:srgbClr val="25362E"/>
                  </a:solidFill>
                  <a:latin typeface="Mukta Regular"/>
                  <a:ea typeface="Mukta Regular"/>
                  <a:cs typeface="Mukta Regular"/>
                </a:defRPr>
              </a:lvl1pPr>
            </a:lstStyle>
            <a:p>
              <a:r>
                <a:rPr lang="en-US" altLang="zh-CN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ukta"/>
                </a:rPr>
                <a:t>Developing Country</a:t>
              </a:r>
              <a:endParaRPr lang="en-US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ukta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823B579-D545-0228-C424-5EBC667CAC3A}"/>
              </a:ext>
            </a:extLst>
          </p:cNvPr>
          <p:cNvGrpSpPr/>
          <p:nvPr/>
        </p:nvGrpSpPr>
        <p:grpSpPr>
          <a:xfrm>
            <a:off x="6952790" y="4235993"/>
            <a:ext cx="4896564" cy="1276678"/>
            <a:chOff x="-304354" y="4047306"/>
            <a:chExt cx="4896564" cy="1276678"/>
          </a:xfrm>
        </p:grpSpPr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E90D6FA4-C8B4-6024-1F09-2EB49641AB82}"/>
                </a:ext>
              </a:extLst>
            </p:cNvPr>
            <p:cNvSpPr txBox="1"/>
            <p:nvPr/>
          </p:nvSpPr>
          <p:spPr>
            <a:xfrm>
              <a:off x="0" y="4047306"/>
              <a:ext cx="4508005" cy="1173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altLang="zh-CN" sz="36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Frank Ruhl Libre"/>
                </a:rPr>
                <a:t>Highest</a:t>
              </a:r>
              <a:r>
                <a:rPr lang="en-US" altLang="zh-CN" sz="36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Frank Ruhl Libre"/>
                  <a:cs typeface="Times New Roman" panose="02020603050405020304" pitchFamily="18" charset="0"/>
                  <a:sym typeface="Frank Ruhl Libre"/>
                </a:rPr>
                <a:t> Fossil Reliance</a:t>
              </a:r>
            </a:p>
            <a:p>
              <a:pPr algn="ctr">
                <a:lnSpc>
                  <a:spcPts val="4800"/>
                </a:lnSpc>
              </a:pPr>
              <a:endParaRPr lang="en-US" altLang="zh-CN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Frank Ruhl Libre"/>
                <a:cs typeface="Times New Roman" panose="02020603050405020304" pitchFamily="18" charset="0"/>
                <a:sym typeface="Frank Ruhl Libre"/>
              </a:endParaRPr>
            </a:p>
          </p:txBody>
        </p:sp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3648996E-E8AC-4F90-512E-DFD644C71EA5}"/>
                </a:ext>
              </a:extLst>
            </p:cNvPr>
            <p:cNvSpPr txBox="1"/>
            <p:nvPr/>
          </p:nvSpPr>
          <p:spPr>
            <a:xfrm>
              <a:off x="-304354" y="4601029"/>
              <a:ext cx="4896564" cy="7229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879"/>
                </a:lnSpc>
                <a:defRPr sz="2400">
                  <a:solidFill>
                    <a:srgbClr val="25362E"/>
                  </a:solidFill>
                  <a:latin typeface="Mukta Regular"/>
                  <a:ea typeface="Mukta Regular"/>
                  <a:cs typeface="Mukta Regular"/>
                </a:defRPr>
              </a:lvl1pPr>
            </a:lstStyle>
            <a:p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ukta"/>
                </a:rPr>
                <a:t>Developing &amp;</a:t>
              </a:r>
              <a:r>
                <a:rPr lang="zh-CN" altLang="en-US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ukta"/>
                </a:rPr>
                <a:t> </a:t>
              </a:r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ukta"/>
                </a:rPr>
                <a:t>Underdeveloped</a:t>
              </a:r>
            </a:p>
            <a:p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ukta"/>
                </a:rPr>
                <a:t>Country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141B56B-EFB4-3306-DC20-5478E8C5B1F5}"/>
              </a:ext>
            </a:extLst>
          </p:cNvPr>
          <p:cNvSpPr txBox="1"/>
          <p:nvPr/>
        </p:nvSpPr>
        <p:spPr>
          <a:xfrm>
            <a:off x="1237957" y="9384770"/>
            <a:ext cx="5046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/>
              <a:t>* </a:t>
            </a:r>
            <a:r>
              <a:rPr lang="en-US" altLang="zh-CN" sz="1800"/>
              <a:t>Larger bubbles = Fossil-heavy economies</a:t>
            </a:r>
            <a:endParaRPr lang="zh-CN" altLang="en-US" sz="18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015F738-E83A-F11E-E00A-3A392C1A5F9E}"/>
              </a:ext>
            </a:extLst>
          </p:cNvPr>
          <p:cNvGrpSpPr/>
          <p:nvPr/>
        </p:nvGrpSpPr>
        <p:grpSpPr>
          <a:xfrm>
            <a:off x="7546713" y="1439299"/>
            <a:ext cx="3681722" cy="948258"/>
            <a:chOff x="246027" y="1700556"/>
            <a:chExt cx="3681722" cy="948258"/>
          </a:xfrm>
        </p:grpSpPr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6752C23C-2169-F8FF-599B-CE68D3ACFB2F}"/>
                </a:ext>
              </a:extLst>
            </p:cNvPr>
            <p:cNvSpPr txBox="1"/>
            <p:nvPr/>
          </p:nvSpPr>
          <p:spPr>
            <a:xfrm>
              <a:off x="246027" y="1700556"/>
              <a:ext cx="3609150" cy="575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altLang="zh-CN" sz="360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Frank Ruhl Libre"/>
                  <a:cs typeface="Times New Roman" panose="02020603050405020304" pitchFamily="18" charset="0"/>
                  <a:sym typeface="Frank Ruhl Libre"/>
                </a:rPr>
                <a:t>Highest GDP</a:t>
              </a:r>
              <a:endParaRPr lang="en-US" sz="36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Frank Ruhl Libre"/>
                <a:cs typeface="Times New Roman" panose="02020603050405020304" pitchFamily="18" charset="0"/>
                <a:sym typeface="Frank Ruhl Libre"/>
              </a:endParaRPr>
            </a:p>
          </p:txBody>
        </p:sp>
        <p:sp>
          <p:nvSpPr>
            <p:cNvPr id="61" name="TextBox 11">
              <a:extLst>
                <a:ext uri="{FF2B5EF4-FFF2-40B4-BE49-F238E27FC236}">
                  <a16:creationId xmlns:a16="http://schemas.microsoft.com/office/drawing/2014/main" id="{AEDD78F3-B661-22B3-C765-6C472E262865}"/>
                </a:ext>
              </a:extLst>
            </p:cNvPr>
            <p:cNvSpPr txBox="1"/>
            <p:nvPr/>
          </p:nvSpPr>
          <p:spPr>
            <a:xfrm>
              <a:off x="318599" y="2297756"/>
              <a:ext cx="3609150" cy="351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altLang="zh-CN" sz="2400">
                  <a:solidFill>
                    <a:srgbClr val="25362E"/>
                  </a:solidFill>
                  <a:latin typeface="Times New Roman" panose="02020603050405020304" pitchFamily="18" charset="0"/>
                  <a:ea typeface="Mukta Regular"/>
                  <a:cs typeface="Times New Roman" panose="02020603050405020304" pitchFamily="18" charset="0"/>
                  <a:sym typeface="Mukta"/>
                </a:rPr>
                <a:t>Developed Country</a:t>
              </a:r>
              <a:endParaRPr lang="en-US" sz="2400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4999211-01EF-556F-8288-0C79D0906690}"/>
              </a:ext>
            </a:extLst>
          </p:cNvPr>
          <p:cNvSpPr/>
          <p:nvPr/>
        </p:nvSpPr>
        <p:spPr>
          <a:xfrm>
            <a:off x="6991643" y="5596163"/>
            <a:ext cx="5061466" cy="3761872"/>
          </a:xfrm>
          <a:prstGeom prst="roundRect">
            <a:avLst/>
          </a:prstGeom>
          <a:solidFill>
            <a:srgbClr val="F6F9F3"/>
          </a:solidFill>
          <a:ln>
            <a:solidFill>
              <a:srgbClr val="F6F9F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BC5EBB8-3C86-2EF5-5647-EE5C294A7B08}"/>
              </a:ext>
            </a:extLst>
          </p:cNvPr>
          <p:cNvSpPr/>
          <p:nvPr/>
        </p:nvSpPr>
        <p:spPr>
          <a:xfrm>
            <a:off x="449944" y="5604699"/>
            <a:ext cx="6248400" cy="361985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3A15D-0DA3-FAC7-199D-BF72854FA977}"/>
              </a:ext>
            </a:extLst>
          </p:cNvPr>
          <p:cNvGrpSpPr/>
          <p:nvPr/>
        </p:nvGrpSpPr>
        <p:grpSpPr>
          <a:xfrm>
            <a:off x="449945" y="1364580"/>
            <a:ext cx="6248400" cy="3570278"/>
            <a:chOff x="290288" y="1379094"/>
            <a:chExt cx="6367950" cy="357027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0946B0D-20A1-048E-BD34-A31103945231}"/>
                </a:ext>
              </a:extLst>
            </p:cNvPr>
            <p:cNvSpPr/>
            <p:nvPr/>
          </p:nvSpPr>
          <p:spPr>
            <a:xfrm>
              <a:off x="290288" y="1379094"/>
              <a:ext cx="6367950" cy="3570278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2932F091-9C5E-E771-70CB-4A9E41C8CAA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87033505"/>
                </p:ext>
              </p:extLst>
            </p:nvPr>
          </p:nvGraphicFramePr>
          <p:xfrm>
            <a:off x="420914" y="1524000"/>
            <a:ext cx="5979886" cy="33673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C3AAD8-3858-E884-1EBB-94E76F31F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2456" y="1761543"/>
              <a:ext cx="275773" cy="279594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9F9BF-A0BE-68F1-1877-19115E9BF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21601" y="1519981"/>
            <a:ext cx="5429902" cy="41568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9C9E7A-7BDF-23D7-DFE9-8E3356E63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294" y="5628548"/>
            <a:ext cx="6022642" cy="3577403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FF992946-4839-72C6-1D46-B18ABCB38F23}"/>
              </a:ext>
            </a:extLst>
          </p:cNvPr>
          <p:cNvSpPr txBox="1"/>
          <p:nvPr/>
        </p:nvSpPr>
        <p:spPr>
          <a:xfrm>
            <a:off x="516293" y="343282"/>
            <a:ext cx="1741714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rPr>
              <a:t>Q3.  What is the relationship between energy mix composition and CO₂ emissions per capita in 2050 across development groups?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30878-F2B5-91A0-EC97-428BA8652895}"/>
              </a:ext>
            </a:extLst>
          </p:cNvPr>
          <p:cNvSpPr txBox="1"/>
          <p:nvPr/>
        </p:nvSpPr>
        <p:spPr>
          <a:xfrm>
            <a:off x="7174384" y="5916038"/>
            <a:ext cx="4878725" cy="2899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Insight: </a:t>
            </a:r>
          </a:p>
          <a:p>
            <a:pPr>
              <a:lnSpc>
                <a:spcPct val="150000"/>
              </a:lnSpc>
            </a:pPr>
            <a:r>
              <a:rPr lang="en-NZ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By 2050</a:t>
            </a:r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developing countries emit the most CO₂ per capita because their economic growth remains heavily dependent on </a:t>
            </a:r>
            <a:r>
              <a:rPr lang="en-NZ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fossil fuels</a:t>
            </a:r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while developed countries show partial decoupling between income and emissions.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35E9F-B371-C36D-EDC5-7EDF6CC5BF45}"/>
              </a:ext>
            </a:extLst>
          </p:cNvPr>
          <p:cNvSpPr txBox="1"/>
          <p:nvPr/>
        </p:nvSpPr>
        <p:spPr>
          <a:xfrm>
            <a:off x="12505816" y="9238346"/>
            <a:ext cx="5435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/>
              <a:t>* </a:t>
            </a:r>
            <a:r>
              <a:rPr lang="en-NZ" sz="1800"/>
              <a:t>Developing and underdeveloped groups remain fossil-dominant.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46254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rism isContent="1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42095-DDE8-0FBF-2FD6-61E1029C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88B79CE-3198-3DF0-65DC-C40767123806}"/>
              </a:ext>
            </a:extLst>
          </p:cNvPr>
          <p:cNvSpPr/>
          <p:nvPr/>
        </p:nvSpPr>
        <p:spPr>
          <a:xfrm>
            <a:off x="-1532523" y="0"/>
            <a:ext cx="24707850" cy="12439650"/>
          </a:xfrm>
          <a:custGeom>
            <a:avLst/>
            <a:gdLst/>
            <a:ahLst/>
            <a:cxnLst/>
            <a:rect l="l" t="t" r="r" b="b"/>
            <a:pathLst>
              <a:path w="16764000" h="9525000">
                <a:moveTo>
                  <a:pt x="15087208" y="2472693"/>
                </a:moveTo>
                <a:cubicBezTo>
                  <a:pt x="14776517" y="2472693"/>
                  <a:pt x="14523254" y="2544995"/>
                  <a:pt x="14327420" y="2689598"/>
                </a:cubicBezTo>
                <a:cubicBezTo>
                  <a:pt x="14131585" y="2834202"/>
                  <a:pt x="14013010" y="2993266"/>
                  <a:pt x="13971695" y="3166790"/>
                </a:cubicBezTo>
                <a:cubicBezTo>
                  <a:pt x="13930380" y="3340315"/>
                  <a:pt x="13909722" y="3618780"/>
                  <a:pt x="13909722" y="4002185"/>
                </a:cubicBezTo>
                <a:lnTo>
                  <a:pt x="13909722" y="5194545"/>
                </a:lnTo>
                <a:cubicBezTo>
                  <a:pt x="13909722" y="5470532"/>
                  <a:pt x="13919644" y="5677521"/>
                  <a:pt x="13939489" y="5815514"/>
                </a:cubicBezTo>
                <a:cubicBezTo>
                  <a:pt x="13959333" y="5953508"/>
                  <a:pt x="14008950" y="6085304"/>
                  <a:pt x="14088340" y="6210902"/>
                </a:cubicBezTo>
                <a:cubicBezTo>
                  <a:pt x="14167730" y="6336501"/>
                  <a:pt x="14283910" y="6441855"/>
                  <a:pt x="14436880" y="6526964"/>
                </a:cubicBezTo>
                <a:cubicBezTo>
                  <a:pt x="14589850" y="6612074"/>
                  <a:pt x="14754000" y="6654628"/>
                  <a:pt x="14929332" y="6654628"/>
                </a:cubicBezTo>
                <a:cubicBezTo>
                  <a:pt x="15076518" y="6654628"/>
                  <a:pt x="15204273" y="6623642"/>
                  <a:pt x="15312596" y="6561669"/>
                </a:cubicBezTo>
                <a:cubicBezTo>
                  <a:pt x="15420920" y="6499696"/>
                  <a:pt x="15510639" y="6406737"/>
                  <a:pt x="15581753" y="6282791"/>
                </a:cubicBezTo>
                <a:lnTo>
                  <a:pt x="15678276" y="6570345"/>
                </a:lnTo>
                <a:lnTo>
                  <a:pt x="16334104" y="6570345"/>
                </a:lnTo>
                <a:lnTo>
                  <a:pt x="16334104" y="4416165"/>
                </a:lnTo>
                <a:lnTo>
                  <a:pt x="15111998" y="4416165"/>
                </a:lnTo>
                <a:lnTo>
                  <a:pt x="15111998" y="5025979"/>
                </a:lnTo>
                <a:lnTo>
                  <a:pt x="15322706" y="5025979"/>
                </a:lnTo>
                <a:lnTo>
                  <a:pt x="15322706" y="5501931"/>
                </a:lnTo>
                <a:cubicBezTo>
                  <a:pt x="15322706" y="5688677"/>
                  <a:pt x="15309072" y="5814275"/>
                  <a:pt x="15281804" y="5878727"/>
                </a:cubicBezTo>
                <a:cubicBezTo>
                  <a:pt x="15254536" y="5943179"/>
                  <a:pt x="15202891" y="5975405"/>
                  <a:pt x="15126871" y="5975405"/>
                </a:cubicBezTo>
                <a:cubicBezTo>
                  <a:pt x="15057461" y="5975405"/>
                  <a:pt x="15011188" y="5946897"/>
                  <a:pt x="14988052" y="5889882"/>
                </a:cubicBezTo>
                <a:cubicBezTo>
                  <a:pt x="14964915" y="5832867"/>
                  <a:pt x="14953347" y="5714292"/>
                  <a:pt x="14953347" y="5534157"/>
                </a:cubicBezTo>
                <a:lnTo>
                  <a:pt x="14953347" y="3608038"/>
                </a:lnTo>
                <a:cubicBezTo>
                  <a:pt x="14953347" y="3403114"/>
                  <a:pt x="14964915" y="3275863"/>
                  <a:pt x="14988052" y="3226284"/>
                </a:cubicBezTo>
                <a:cubicBezTo>
                  <a:pt x="15011188" y="3176706"/>
                  <a:pt x="15054982" y="3151917"/>
                  <a:pt x="15119434" y="3151917"/>
                </a:cubicBezTo>
                <a:cubicBezTo>
                  <a:pt x="15193802" y="3151917"/>
                  <a:pt x="15240901" y="3180837"/>
                  <a:pt x="15260733" y="3238679"/>
                </a:cubicBezTo>
                <a:cubicBezTo>
                  <a:pt x="15280564" y="3296520"/>
                  <a:pt x="15290480" y="3440298"/>
                  <a:pt x="15290480" y="3670011"/>
                </a:cubicBezTo>
                <a:lnTo>
                  <a:pt x="15290480" y="4034411"/>
                </a:lnTo>
                <a:lnTo>
                  <a:pt x="16334104" y="4034411"/>
                </a:lnTo>
                <a:lnTo>
                  <a:pt x="16334104" y="3860887"/>
                </a:lnTo>
                <a:cubicBezTo>
                  <a:pt x="16334104" y="3532018"/>
                  <a:pt x="16303532" y="3281234"/>
                  <a:pt x="16242384" y="3108536"/>
                </a:cubicBezTo>
                <a:cubicBezTo>
                  <a:pt x="16181238" y="2935838"/>
                  <a:pt x="16049856" y="2786689"/>
                  <a:pt x="15848236" y="2661091"/>
                </a:cubicBezTo>
                <a:cubicBezTo>
                  <a:pt x="15646618" y="2535492"/>
                  <a:pt x="15392942" y="2472693"/>
                  <a:pt x="15087208" y="2472693"/>
                </a:cubicBezTo>
                <a:close/>
                <a:moveTo>
                  <a:pt x="1587532" y="0"/>
                </a:moveTo>
                <a:lnTo>
                  <a:pt x="15176468" y="0"/>
                </a:lnTo>
                <a:cubicBezTo>
                  <a:pt x="16053238" y="0"/>
                  <a:pt x="16764000" y="710762"/>
                  <a:pt x="16764000" y="1587532"/>
                </a:cubicBezTo>
                <a:lnTo>
                  <a:pt x="16764000" y="7937468"/>
                </a:lnTo>
                <a:cubicBezTo>
                  <a:pt x="16764000" y="8814238"/>
                  <a:pt x="16053238" y="9525000"/>
                  <a:pt x="15176468" y="9525000"/>
                </a:cubicBezTo>
                <a:lnTo>
                  <a:pt x="1587532" y="9525000"/>
                </a:lnTo>
                <a:cubicBezTo>
                  <a:pt x="710762" y="9525000"/>
                  <a:pt x="0" y="8814238"/>
                  <a:pt x="0" y="7937468"/>
                </a:cubicBezTo>
                <a:lnTo>
                  <a:pt x="0" y="1587532"/>
                </a:lnTo>
                <a:cubicBezTo>
                  <a:pt x="0" y="710762"/>
                  <a:pt x="710762" y="0"/>
                  <a:pt x="158753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NZ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129956BB-8573-5C34-B4E6-7D0DFF151D18}"/>
              </a:ext>
            </a:extLst>
          </p:cNvPr>
          <p:cNvSpPr txBox="1"/>
          <p:nvPr/>
        </p:nvSpPr>
        <p:spPr>
          <a:xfrm>
            <a:off x="516293" y="343282"/>
            <a:ext cx="1741714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rPr>
              <a:t>Q4 . Which countries must  need to reduce the CO₂ emission to restrict attaining Global warming to an increase of 2°C growth by 2050 , and how could that change the future emissions path of vulnerable regions?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A1D16F-9292-09A7-22B9-A89FBF272AB4}"/>
              </a:ext>
            </a:extLst>
          </p:cNvPr>
          <p:cNvGrpSpPr/>
          <p:nvPr/>
        </p:nvGrpSpPr>
        <p:grpSpPr>
          <a:xfrm>
            <a:off x="333106" y="1595755"/>
            <a:ext cx="17806038" cy="8378801"/>
            <a:chOff x="333106" y="1595755"/>
            <a:chExt cx="17806038" cy="83788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43128D4-EDEC-AA20-8324-1A864AC74440}"/>
                </a:ext>
              </a:extLst>
            </p:cNvPr>
            <p:cNvGrpSpPr/>
            <p:nvPr/>
          </p:nvGrpSpPr>
          <p:grpSpPr>
            <a:xfrm>
              <a:off x="333106" y="1595755"/>
              <a:ext cx="17806038" cy="8378801"/>
              <a:chOff x="333106" y="1595755"/>
              <a:chExt cx="17806038" cy="8378801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C183B4F6-4ED7-FFFD-3432-BE9253037926}"/>
                  </a:ext>
                </a:extLst>
              </p:cNvPr>
              <p:cNvGrpSpPr/>
              <p:nvPr/>
            </p:nvGrpSpPr>
            <p:grpSpPr>
              <a:xfrm>
                <a:off x="7598979" y="1595755"/>
                <a:ext cx="10308617" cy="7092568"/>
                <a:chOff x="8415867" y="1031181"/>
                <a:chExt cx="9440164" cy="701698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AC990D3-FD6C-4488-5422-5F7358B0851B}"/>
                    </a:ext>
                  </a:extLst>
                </p:cNvPr>
                <p:cNvSpPr/>
                <p:nvPr/>
              </p:nvSpPr>
              <p:spPr>
                <a:xfrm>
                  <a:off x="13212668" y="4438434"/>
                  <a:ext cx="4643362" cy="3600039"/>
                </a:xfrm>
                <a:prstGeom prst="rect">
                  <a:avLst/>
                </a:prstGeom>
                <a:solidFill>
                  <a:srgbClr val="F6F9F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0" name="Picture 29" descr="A graph showing the growth of gas emissions&#10;&#10;AI-generated content may be incorrect.">
                  <a:extLst>
                    <a:ext uri="{FF2B5EF4-FFF2-40B4-BE49-F238E27FC236}">
                      <a16:creationId xmlns:a16="http://schemas.microsoft.com/office/drawing/2014/main" id="{6FA5F780-EC0E-633F-531F-B8048F4185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73349" y="1657177"/>
                  <a:ext cx="4075390" cy="2379869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E6F2D7EF-420F-6FA3-7726-4AD495A22F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8522046" y="4619461"/>
                  <a:ext cx="4232063" cy="3159293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F2A18CF-CBD4-6699-FE49-92DF4770E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5330" y="1124674"/>
                  <a:ext cx="4219841" cy="2995621"/>
                </a:xfrm>
                <a:prstGeom prst="rect">
                  <a:avLst/>
                </a:prstGeom>
              </p:spPr>
            </p:pic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258D803-3924-D25F-65D4-A4FC9120FDF1}"/>
                    </a:ext>
                  </a:extLst>
                </p:cNvPr>
                <p:cNvGrpSpPr/>
                <p:nvPr/>
              </p:nvGrpSpPr>
              <p:grpSpPr>
                <a:xfrm>
                  <a:off x="8415867" y="1031181"/>
                  <a:ext cx="9440164" cy="7016982"/>
                  <a:chOff x="8430112" y="1031181"/>
                  <a:chExt cx="9425941" cy="7016982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350D53EC-F98F-D226-8023-FB34037F3AA5}"/>
                      </a:ext>
                    </a:extLst>
                  </p:cNvPr>
                  <p:cNvSpPr/>
                  <p:nvPr/>
                </p:nvSpPr>
                <p:spPr>
                  <a:xfrm>
                    <a:off x="8430112" y="1031181"/>
                    <a:ext cx="4803990" cy="7016981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CC38B6BC-7456-B751-9087-56B1E1B10892}"/>
                      </a:ext>
                    </a:extLst>
                  </p:cNvPr>
                  <p:cNvSpPr/>
                  <p:nvPr/>
                </p:nvSpPr>
                <p:spPr>
                  <a:xfrm>
                    <a:off x="13219687" y="1031182"/>
                    <a:ext cx="4636366" cy="7016981"/>
                  </a:xfrm>
                  <a:prstGeom prst="rect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ADE3675-108D-96D8-2DC5-15FE03E5DBE4}"/>
                    </a:ext>
                  </a:extLst>
                </p:cNvPr>
                <p:cNvSpPr txBox="1"/>
                <p:nvPr/>
              </p:nvSpPr>
              <p:spPr>
                <a:xfrm>
                  <a:off x="8765592" y="1096139"/>
                  <a:ext cx="380427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Total</a:t>
                  </a:r>
                  <a:r>
                    <a:rPr lang="zh-CN" alt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Emissions</a:t>
                  </a:r>
                </a:p>
                <a:p>
                  <a:pPr algn="ctr"/>
                  <a:r>
                    <a:rPr 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 Developing</a:t>
                  </a:r>
                  <a:r>
                    <a:rPr lang="zh-CN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&amp;</a:t>
                  </a:r>
                  <a:r>
                    <a:rPr lang="zh-CN" altLang="en-US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Underdeveloped)</a:t>
                  </a:r>
                  <a:endPara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964517A-595D-AC8C-34B8-A4E055D39B06}"/>
                    </a:ext>
                  </a:extLst>
                </p:cNvPr>
                <p:cNvSpPr txBox="1"/>
                <p:nvPr/>
              </p:nvSpPr>
              <p:spPr>
                <a:xfrm>
                  <a:off x="14141959" y="4539671"/>
                  <a:ext cx="28298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💡</a:t>
                  </a:r>
                  <a:r>
                    <a:rPr lang="zh-CN" alt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</a:t>
                  </a:r>
                  <a:r>
                    <a:rPr lang="zh-CN" alt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b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2050</a:t>
                  </a:r>
                  <a:endPara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36" name="Picture 35" descr="A graph showing a number of potentials&#10;&#10;AI-generated content may be incorrect.">
                  <a:extLst>
                    <a:ext uri="{FF2B5EF4-FFF2-40B4-BE49-F238E27FC236}">
                      <a16:creationId xmlns:a16="http://schemas.microsoft.com/office/drawing/2014/main" id="{F9D53313-5A11-94E4-9BB0-9A913B176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48130" y="4951957"/>
                  <a:ext cx="4470778" cy="2983776"/>
                </a:xfrm>
                <a:prstGeom prst="rect">
                  <a:avLst/>
                </a:prstGeom>
              </p:spPr>
            </p:pic>
          </p:grpSp>
          <p:pic>
            <p:nvPicPr>
              <p:cNvPr id="54" name="Picture 53" descr="A graph of a graph showing the amount of carbon dioxide in the graph&#10;&#10;AI-generated content may be incorrect.">
                <a:extLst>
                  <a:ext uri="{FF2B5EF4-FFF2-40B4-BE49-F238E27FC236}">
                    <a16:creationId xmlns:a16="http://schemas.microsoft.com/office/drawing/2014/main" id="{BE11A115-8047-5741-A66E-249C8685F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106" y="1629621"/>
                <a:ext cx="6792907" cy="6753307"/>
              </a:xfrm>
              <a:prstGeom prst="rect">
                <a:avLst/>
              </a:prstGeom>
              <a:noFill/>
            </p:spPr>
          </p:pic>
          <p:sp>
            <p:nvSpPr>
              <p:cNvPr id="5" name="Rectangle: Rounded Corners 62">
                <a:extLst>
                  <a:ext uri="{FF2B5EF4-FFF2-40B4-BE49-F238E27FC236}">
                    <a16:creationId xmlns:a16="http://schemas.microsoft.com/office/drawing/2014/main" id="{1144AEF6-991B-2CDB-DBF3-4A0F8AAD4A70}"/>
                  </a:ext>
                </a:extLst>
              </p:cNvPr>
              <p:cNvSpPr/>
              <p:nvPr/>
            </p:nvSpPr>
            <p:spPr>
              <a:xfrm>
                <a:off x="7598979" y="8923725"/>
                <a:ext cx="10540165" cy="1019993"/>
              </a:xfrm>
              <a:prstGeom prst="roundRect">
                <a:avLst/>
              </a:prstGeom>
              <a:solidFill>
                <a:srgbClr val="F6F9F3"/>
              </a:solidFill>
              <a:ln>
                <a:solidFill>
                  <a:srgbClr val="F6F9F3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4CA71-4F03-F903-969F-C5B08293A724}"/>
                  </a:ext>
                </a:extLst>
              </p:cNvPr>
              <p:cNvSpPr txBox="1"/>
              <p:nvPr/>
            </p:nvSpPr>
            <p:spPr>
              <a:xfrm>
                <a:off x="7880148" y="8897338"/>
                <a:ext cx="10258996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Z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 Insight: </a:t>
                </a:r>
              </a:p>
              <a:p>
                <a:r>
                  <a:rPr lang="en-NZ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Accelerated clean-energy adoption delivers the steepest decline, enabling developing and underdeveloped regions to cut 2050 emissions by 42% and 20%.</a:t>
                </a:r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2CE3AF-CDC0-3AF5-7295-492129AABCA7}"/>
                  </a:ext>
                </a:extLst>
              </p:cNvPr>
              <p:cNvSpPr txBox="1"/>
              <p:nvPr/>
            </p:nvSpPr>
            <p:spPr>
              <a:xfrm>
                <a:off x="12875788" y="4682238"/>
                <a:ext cx="5109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sz="2000" b="1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zh-CN" altLang="en-US" sz="1800" b="0"/>
                  <a:t>* </a:t>
                </a:r>
                <a:r>
                  <a:rPr lang="en-NZ" sz="1800" b="0"/>
                  <a:t>Accelerated path cuts per-capita CO₂ nearly in half.</a:t>
                </a:r>
                <a:endParaRPr lang="en-US" sz="1800" b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E7EEFE-58E3-EAE5-7BFF-589176A6C715}"/>
                  </a:ext>
                </a:extLst>
              </p:cNvPr>
              <p:cNvSpPr txBox="1"/>
              <p:nvPr/>
            </p:nvSpPr>
            <p:spPr>
              <a:xfrm>
                <a:off x="7931109" y="4783642"/>
                <a:ext cx="4653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b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NZ"/>
                  <a:t>* After 2025, accelerated path cuts emissions.</a:t>
                </a:r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AE6BE1-EC81-5413-124E-35EA6FFF25B1}"/>
                  </a:ext>
                </a:extLst>
              </p:cNvPr>
              <p:cNvSpPr txBox="1"/>
              <p:nvPr/>
            </p:nvSpPr>
            <p:spPr>
              <a:xfrm>
                <a:off x="7551681" y="8288047"/>
                <a:ext cx="57911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</a:t>
                </a:r>
                <a:r>
                  <a:rPr lang="en-NZ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Accelerated scenario slows the rise in total emissions.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1CFA2D-735C-7C72-722C-36D75B4D6BF6}"/>
                </a:ext>
              </a:extLst>
            </p:cNvPr>
            <p:cNvSpPr txBox="1"/>
            <p:nvPr/>
          </p:nvSpPr>
          <p:spPr>
            <a:xfrm>
              <a:off x="829587" y="8472713"/>
              <a:ext cx="669131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NZ" sz="1600" b="0" dirty="0"/>
                <a:t>Countries requiring the largest annual CO₂ cuts </a:t>
              </a:r>
              <a:r>
                <a:rPr lang="en-NZ" sz="1600" dirty="0"/>
                <a:t>: Indonesia / India / China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600" b="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68CC62-9781-3BF9-5169-C2EFAB60BDEE}"/>
                </a:ext>
              </a:extLst>
            </p:cNvPr>
            <p:cNvSpPr txBox="1"/>
            <p:nvPr/>
          </p:nvSpPr>
          <p:spPr>
            <a:xfrm>
              <a:off x="871551" y="8925643"/>
              <a:ext cx="6462608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NZ" sz="2000" b="0" dirty="0"/>
                <a:t>* Rapidly growing economies must reduce their emission rates in order to prevent global warming from rising by another 2 degrees by 2050.</a:t>
              </a:r>
              <a:endParaRPr lang="en-US" sz="2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47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rism isContent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7A19E-63A8-23AC-CCD1-90D58C4E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16">
            <a:extLst>
              <a:ext uri="{FF2B5EF4-FFF2-40B4-BE49-F238E27FC236}">
                <a16:creationId xmlns:a16="http://schemas.microsoft.com/office/drawing/2014/main" id="{567B3131-E96B-B77A-DD3A-9F0FE6917FD6}"/>
              </a:ext>
            </a:extLst>
          </p:cNvPr>
          <p:cNvSpPr/>
          <p:nvPr/>
        </p:nvSpPr>
        <p:spPr>
          <a:xfrm>
            <a:off x="9824566" y="6046636"/>
            <a:ext cx="7186925" cy="2617673"/>
          </a:xfrm>
          <a:custGeom>
            <a:avLst/>
            <a:gdLst/>
            <a:ahLst/>
            <a:cxnLst/>
            <a:rect l="l" t="t" r="r" b="b"/>
            <a:pathLst>
              <a:path w="1105473" h="743267">
                <a:moveTo>
                  <a:pt x="0" y="0"/>
                </a:moveTo>
                <a:lnTo>
                  <a:pt x="1105473" y="0"/>
                </a:lnTo>
                <a:lnTo>
                  <a:pt x="1105473" y="743267"/>
                </a:lnTo>
                <a:lnTo>
                  <a:pt x="0" y="743267"/>
                </a:lnTo>
                <a:close/>
              </a:path>
            </a:pathLst>
          </a:custGeom>
          <a:solidFill>
            <a:srgbClr val="002F0A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Freeform 16">
            <a:extLst>
              <a:ext uri="{FF2B5EF4-FFF2-40B4-BE49-F238E27FC236}">
                <a16:creationId xmlns:a16="http://schemas.microsoft.com/office/drawing/2014/main" id="{A0B0DA18-56FE-52D4-B389-12BFB98B5BB9}"/>
              </a:ext>
            </a:extLst>
          </p:cNvPr>
          <p:cNvSpPr/>
          <p:nvPr/>
        </p:nvSpPr>
        <p:spPr>
          <a:xfrm>
            <a:off x="1451297" y="2832457"/>
            <a:ext cx="7186925" cy="1930041"/>
          </a:xfrm>
          <a:custGeom>
            <a:avLst/>
            <a:gdLst/>
            <a:ahLst/>
            <a:cxnLst/>
            <a:rect l="l" t="t" r="r" b="b"/>
            <a:pathLst>
              <a:path w="1105473" h="743267">
                <a:moveTo>
                  <a:pt x="0" y="0"/>
                </a:moveTo>
                <a:lnTo>
                  <a:pt x="1105473" y="0"/>
                </a:lnTo>
                <a:lnTo>
                  <a:pt x="1105473" y="743267"/>
                </a:lnTo>
                <a:lnTo>
                  <a:pt x="0" y="743267"/>
                </a:lnTo>
                <a:close/>
              </a:path>
            </a:pathLst>
          </a:custGeom>
          <a:solidFill>
            <a:srgbClr val="002F0A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8214219-816D-B5E5-A79D-D4F8B38C9702}"/>
              </a:ext>
            </a:extLst>
          </p:cNvPr>
          <p:cNvSpPr txBox="1"/>
          <p:nvPr/>
        </p:nvSpPr>
        <p:spPr>
          <a:xfrm>
            <a:off x="7126448" y="616357"/>
            <a:ext cx="435294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 b="1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rPr>
              <a:t>Key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035EE-B22A-83AB-7DFB-CEF47E409EE1}"/>
              </a:ext>
            </a:extLst>
          </p:cNvPr>
          <p:cNvSpPr txBox="1"/>
          <p:nvPr/>
        </p:nvSpPr>
        <p:spPr>
          <a:xfrm>
            <a:off x="21867223" y="627017"/>
            <a:ext cx="184731" cy="400110"/>
          </a:xfrm>
          <a:prstGeom prst="rect">
            <a:avLst/>
          </a:prstGeom>
          <a:blipFill>
            <a:blip r:embed="rId3"/>
            <a:stretch>
              <a:fillRect t="-63507" b="-90319"/>
            </a:stretch>
          </a:blipFill>
        </p:spPr>
        <p:txBody>
          <a:bodyPr wrap="none" rtlCol="0">
            <a:spAutoFit/>
          </a:bodyPr>
          <a:lstStyle/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0D753ABB-BBDA-6F1B-AEF4-3C30AF140862}"/>
              </a:ext>
            </a:extLst>
          </p:cNvPr>
          <p:cNvGrpSpPr/>
          <p:nvPr/>
        </p:nvGrpSpPr>
        <p:grpSpPr>
          <a:xfrm>
            <a:off x="0" y="-190500"/>
            <a:ext cx="18288000" cy="678000"/>
            <a:chOff x="0" y="0"/>
            <a:chExt cx="24384000" cy="90400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C8804B79-A046-B9E8-2C8F-6E0768105A63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93C0B51-8DA2-C712-C1AC-2352061B7D13}"/>
              </a:ext>
            </a:extLst>
          </p:cNvPr>
          <p:cNvSpPr txBox="1"/>
          <p:nvPr/>
        </p:nvSpPr>
        <p:spPr>
          <a:xfrm>
            <a:off x="1597343" y="3210859"/>
            <a:ext cx="7040879" cy="114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economies = highest total CO₂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fossil-heavy = highest per-capita CO₂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DB5CAB-D44C-187C-7AE5-04FCA671AFEB}"/>
              </a:ext>
            </a:extLst>
          </p:cNvPr>
          <p:cNvSpPr txBox="1"/>
          <p:nvPr/>
        </p:nvSpPr>
        <p:spPr>
          <a:xfrm>
            <a:off x="10089910" y="6698730"/>
            <a:ext cx="6921581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NZ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Accelerated clean-energy adoption cuts emissions by 20–40%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F611C2-CEE1-C6D3-D331-4A8EDE027041}"/>
              </a:ext>
            </a:extLst>
          </p:cNvPr>
          <p:cNvSpPr txBox="1"/>
          <p:nvPr/>
        </p:nvSpPr>
        <p:spPr>
          <a:xfrm>
            <a:off x="2187968" y="9021057"/>
            <a:ext cx="13912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400" b="1"/>
            </a:lvl1pPr>
          </a:lstStyle>
          <a:p>
            <a:r>
              <a:rPr lang="en-NZ" sz="2800" dirty="0">
                <a:solidFill>
                  <a:srgbClr val="1B5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⭐ </a:t>
            </a:r>
            <a:r>
              <a:rPr lang="zh-CN" altLang="en-US" sz="2800" dirty="0">
                <a:solidFill>
                  <a:srgbClr val="1B5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Z" sz="2800" dirty="0">
                <a:solidFill>
                  <a:srgbClr val="1B5E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decarbonisation is uneven—driven by GDP, energy mix, and transition speed.</a:t>
            </a:r>
            <a:endParaRPr lang="en-US" sz="2800" dirty="0">
              <a:solidFill>
                <a:srgbClr val="1B5E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DC58AA73-ECB1-8E4D-FFEA-FB077859DAC0}"/>
              </a:ext>
            </a:extLst>
          </p:cNvPr>
          <p:cNvSpPr/>
          <p:nvPr/>
        </p:nvSpPr>
        <p:spPr>
          <a:xfrm>
            <a:off x="3280097" y="2249680"/>
            <a:ext cx="3196736" cy="674218"/>
          </a:xfrm>
          <a:custGeom>
            <a:avLst/>
            <a:gdLst/>
            <a:ahLst/>
            <a:cxnLst/>
            <a:rect l="l" t="t" r="r" b="b"/>
            <a:pathLst>
              <a:path w="841939" h="203494">
                <a:moveTo>
                  <a:pt x="0" y="0"/>
                </a:moveTo>
                <a:lnTo>
                  <a:pt x="841939" y="0"/>
                </a:lnTo>
                <a:lnTo>
                  <a:pt x="841939" y="203494"/>
                </a:lnTo>
                <a:lnTo>
                  <a:pt x="0" y="203494"/>
                </a:lnTo>
                <a:close/>
              </a:path>
            </a:pathLst>
          </a:custGeom>
          <a:solidFill>
            <a:srgbClr val="38DF5C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21">
            <a:extLst>
              <a:ext uri="{FF2B5EF4-FFF2-40B4-BE49-F238E27FC236}">
                <a16:creationId xmlns:a16="http://schemas.microsoft.com/office/drawing/2014/main" id="{6214F4D4-4579-87AC-54B4-ADF2DD9CBBC7}"/>
              </a:ext>
            </a:extLst>
          </p:cNvPr>
          <p:cNvSpPr txBox="1"/>
          <p:nvPr/>
        </p:nvSpPr>
        <p:spPr>
          <a:xfrm>
            <a:off x="3537831" y="2323645"/>
            <a:ext cx="2725809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🔥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Z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Q1 — Emitters </a:t>
            </a:r>
          </a:p>
        </p:txBody>
      </p:sp>
      <p:sp>
        <p:nvSpPr>
          <p:cNvPr id="75" name="Freeform 16">
            <a:extLst>
              <a:ext uri="{FF2B5EF4-FFF2-40B4-BE49-F238E27FC236}">
                <a16:creationId xmlns:a16="http://schemas.microsoft.com/office/drawing/2014/main" id="{1A32FD7F-F09D-296F-C127-0086778158D6}"/>
              </a:ext>
            </a:extLst>
          </p:cNvPr>
          <p:cNvSpPr/>
          <p:nvPr/>
        </p:nvSpPr>
        <p:spPr>
          <a:xfrm>
            <a:off x="9770753" y="2794042"/>
            <a:ext cx="7186925" cy="1930041"/>
          </a:xfrm>
          <a:custGeom>
            <a:avLst/>
            <a:gdLst/>
            <a:ahLst/>
            <a:cxnLst/>
            <a:rect l="l" t="t" r="r" b="b"/>
            <a:pathLst>
              <a:path w="1105473" h="743267">
                <a:moveTo>
                  <a:pt x="0" y="0"/>
                </a:moveTo>
                <a:lnTo>
                  <a:pt x="1105473" y="0"/>
                </a:lnTo>
                <a:lnTo>
                  <a:pt x="1105473" y="743267"/>
                </a:lnTo>
                <a:lnTo>
                  <a:pt x="0" y="743267"/>
                </a:lnTo>
                <a:close/>
              </a:path>
            </a:pathLst>
          </a:custGeom>
          <a:solidFill>
            <a:srgbClr val="002F0A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C8994A0-2D48-4D50-3CF8-69B8803AF28D}"/>
              </a:ext>
            </a:extLst>
          </p:cNvPr>
          <p:cNvSpPr txBox="1"/>
          <p:nvPr/>
        </p:nvSpPr>
        <p:spPr>
          <a:xfrm>
            <a:off x="10076820" y="3191611"/>
            <a:ext cx="6773858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 GDP countries shift faster to renewables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Low- GDP groups stay fossil-locked</a:t>
            </a:r>
          </a:p>
        </p:txBody>
      </p:sp>
      <p:sp>
        <p:nvSpPr>
          <p:cNvPr id="77" name="Freeform 19">
            <a:extLst>
              <a:ext uri="{FF2B5EF4-FFF2-40B4-BE49-F238E27FC236}">
                <a16:creationId xmlns:a16="http://schemas.microsoft.com/office/drawing/2014/main" id="{1866C21C-233A-A386-3B36-F1B653DCF51C}"/>
              </a:ext>
            </a:extLst>
          </p:cNvPr>
          <p:cNvSpPr/>
          <p:nvPr/>
        </p:nvSpPr>
        <p:spPr>
          <a:xfrm>
            <a:off x="11479396" y="2211265"/>
            <a:ext cx="3922228" cy="779628"/>
          </a:xfrm>
          <a:custGeom>
            <a:avLst/>
            <a:gdLst/>
            <a:ahLst/>
            <a:cxnLst/>
            <a:rect l="l" t="t" r="r" b="b"/>
            <a:pathLst>
              <a:path w="841939" h="203494">
                <a:moveTo>
                  <a:pt x="0" y="0"/>
                </a:moveTo>
                <a:lnTo>
                  <a:pt x="841939" y="0"/>
                </a:lnTo>
                <a:lnTo>
                  <a:pt x="841939" y="203494"/>
                </a:lnTo>
                <a:lnTo>
                  <a:pt x="0" y="203494"/>
                </a:lnTo>
                <a:close/>
              </a:path>
            </a:pathLst>
          </a:custGeom>
          <a:solidFill>
            <a:srgbClr val="38DF5C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21">
            <a:extLst>
              <a:ext uri="{FF2B5EF4-FFF2-40B4-BE49-F238E27FC236}">
                <a16:creationId xmlns:a16="http://schemas.microsoft.com/office/drawing/2014/main" id="{D0B4E1AC-7CC5-1471-9950-08D4D4F527FF}"/>
              </a:ext>
            </a:extLst>
          </p:cNvPr>
          <p:cNvSpPr txBox="1"/>
          <p:nvPr/>
        </p:nvSpPr>
        <p:spPr>
          <a:xfrm>
            <a:off x="11502256" y="2305551"/>
            <a:ext cx="3922228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⚡Q2 — Energy Transition </a:t>
            </a:r>
          </a:p>
        </p:txBody>
      </p:sp>
      <p:sp>
        <p:nvSpPr>
          <p:cNvPr id="80" name="Freeform 19">
            <a:extLst>
              <a:ext uri="{FF2B5EF4-FFF2-40B4-BE49-F238E27FC236}">
                <a16:creationId xmlns:a16="http://schemas.microsoft.com/office/drawing/2014/main" id="{6B3DC6D1-1CA3-CD26-568C-5271FD9275DF}"/>
              </a:ext>
            </a:extLst>
          </p:cNvPr>
          <p:cNvSpPr/>
          <p:nvPr/>
        </p:nvSpPr>
        <p:spPr>
          <a:xfrm>
            <a:off x="11578929" y="5486719"/>
            <a:ext cx="3922228" cy="779628"/>
          </a:xfrm>
          <a:custGeom>
            <a:avLst/>
            <a:gdLst/>
            <a:ahLst/>
            <a:cxnLst/>
            <a:rect l="l" t="t" r="r" b="b"/>
            <a:pathLst>
              <a:path w="841939" h="203494">
                <a:moveTo>
                  <a:pt x="0" y="0"/>
                </a:moveTo>
                <a:lnTo>
                  <a:pt x="841939" y="0"/>
                </a:lnTo>
                <a:lnTo>
                  <a:pt x="841939" y="203494"/>
                </a:lnTo>
                <a:lnTo>
                  <a:pt x="0" y="203494"/>
                </a:lnTo>
                <a:close/>
              </a:path>
            </a:pathLst>
          </a:custGeom>
          <a:solidFill>
            <a:srgbClr val="38DF5C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21">
            <a:extLst>
              <a:ext uri="{FF2B5EF4-FFF2-40B4-BE49-F238E27FC236}">
                <a16:creationId xmlns:a16="http://schemas.microsoft.com/office/drawing/2014/main" id="{84834C76-4F9F-045B-F0BD-9FB9216C932F}"/>
              </a:ext>
            </a:extLst>
          </p:cNvPr>
          <p:cNvSpPr txBox="1"/>
          <p:nvPr/>
        </p:nvSpPr>
        <p:spPr>
          <a:xfrm>
            <a:off x="11578929" y="5581005"/>
            <a:ext cx="3922228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NZ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📉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Z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Q4 — Future Path </a:t>
            </a: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3C6F896F-1106-F9C4-4FC0-7018E1419014}"/>
              </a:ext>
            </a:extLst>
          </p:cNvPr>
          <p:cNvSpPr/>
          <p:nvPr/>
        </p:nvSpPr>
        <p:spPr>
          <a:xfrm>
            <a:off x="1494160" y="6035989"/>
            <a:ext cx="7186925" cy="2628320"/>
          </a:xfrm>
          <a:custGeom>
            <a:avLst/>
            <a:gdLst/>
            <a:ahLst/>
            <a:cxnLst/>
            <a:rect l="l" t="t" r="r" b="b"/>
            <a:pathLst>
              <a:path w="1105473" h="743267">
                <a:moveTo>
                  <a:pt x="0" y="0"/>
                </a:moveTo>
                <a:lnTo>
                  <a:pt x="1105473" y="0"/>
                </a:lnTo>
                <a:lnTo>
                  <a:pt x="1105473" y="743267"/>
                </a:lnTo>
                <a:lnTo>
                  <a:pt x="0" y="743267"/>
                </a:lnTo>
                <a:close/>
              </a:path>
            </a:pathLst>
          </a:custGeom>
          <a:solidFill>
            <a:srgbClr val="002F0A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Freeform 19">
            <a:extLst>
              <a:ext uri="{FF2B5EF4-FFF2-40B4-BE49-F238E27FC236}">
                <a16:creationId xmlns:a16="http://schemas.microsoft.com/office/drawing/2014/main" id="{8EB1EEA8-20F3-33DF-0A47-C18F82D7BEBC}"/>
              </a:ext>
            </a:extLst>
          </p:cNvPr>
          <p:cNvSpPr/>
          <p:nvPr/>
        </p:nvSpPr>
        <p:spPr>
          <a:xfrm>
            <a:off x="3106551" y="5453211"/>
            <a:ext cx="3922228" cy="779628"/>
          </a:xfrm>
          <a:custGeom>
            <a:avLst/>
            <a:gdLst/>
            <a:ahLst/>
            <a:cxnLst/>
            <a:rect l="l" t="t" r="r" b="b"/>
            <a:pathLst>
              <a:path w="841939" h="203494">
                <a:moveTo>
                  <a:pt x="0" y="0"/>
                </a:moveTo>
                <a:lnTo>
                  <a:pt x="841939" y="0"/>
                </a:lnTo>
                <a:lnTo>
                  <a:pt x="841939" y="203494"/>
                </a:lnTo>
                <a:lnTo>
                  <a:pt x="0" y="203494"/>
                </a:lnTo>
                <a:close/>
              </a:path>
            </a:pathLst>
          </a:custGeom>
          <a:solidFill>
            <a:srgbClr val="38DF5C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21">
            <a:extLst>
              <a:ext uri="{FF2B5EF4-FFF2-40B4-BE49-F238E27FC236}">
                <a16:creationId xmlns:a16="http://schemas.microsoft.com/office/drawing/2014/main" id="{66D979D4-D588-59D6-D240-500634A3562B}"/>
              </a:ext>
            </a:extLst>
          </p:cNvPr>
          <p:cNvSpPr txBox="1"/>
          <p:nvPr/>
        </p:nvSpPr>
        <p:spPr>
          <a:xfrm>
            <a:off x="3058425" y="5547497"/>
            <a:ext cx="3922228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N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🌍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Q3 — 2050 Emissions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7073DEC-90CB-7448-2F63-A6B91F0EC627}"/>
              </a:ext>
            </a:extLst>
          </p:cNvPr>
          <p:cNvSpPr txBox="1"/>
          <p:nvPr/>
        </p:nvSpPr>
        <p:spPr>
          <a:xfrm>
            <a:off x="1696953" y="6344076"/>
            <a:ext cx="6900863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 countries show the highest CO₂ per person by 2050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Underdeveloped and developing majorly rely on fossil fuels even at 2050</a:t>
            </a:r>
          </a:p>
        </p:txBody>
      </p:sp>
    </p:spTree>
    <p:extLst>
      <p:ext uri="{BB962C8B-B14F-4D97-AF65-F5344CB8AC3E}">
        <p14:creationId xmlns:p14="http://schemas.microsoft.com/office/powerpoint/2010/main" val="39600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rism isContent="1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9000"/>
          </a:blip>
          <a:stretch>
            <a:fillRect l="-157363" r="-157363" b="-35922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CC6A5-2492-527F-59EA-CF81C61A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43C18DCD-D359-1CCF-8962-375F364733FE}"/>
              </a:ext>
            </a:extLst>
          </p:cNvPr>
          <p:cNvSpPr/>
          <p:nvPr/>
        </p:nvSpPr>
        <p:spPr>
          <a:xfrm>
            <a:off x="8267664" y="5143500"/>
            <a:ext cx="1905068" cy="1999972"/>
          </a:xfrm>
          <a:custGeom>
            <a:avLst/>
            <a:gdLst/>
            <a:ahLst/>
            <a:cxnLst/>
            <a:rect l="l" t="t" r="r" b="b"/>
            <a:pathLst>
              <a:path w="384678" h="405329">
                <a:moveTo>
                  <a:pt x="0" y="0"/>
                </a:moveTo>
                <a:lnTo>
                  <a:pt x="384678" y="0"/>
                </a:lnTo>
                <a:lnTo>
                  <a:pt x="384678" y="405329"/>
                </a:lnTo>
                <a:lnTo>
                  <a:pt x="0" y="405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0B40D58-4FD8-0B17-1A23-3A48744EB1E3}"/>
              </a:ext>
            </a:extLst>
          </p:cNvPr>
          <p:cNvSpPr txBox="1"/>
          <p:nvPr/>
        </p:nvSpPr>
        <p:spPr>
          <a:xfrm>
            <a:off x="4257958" y="1557150"/>
            <a:ext cx="10165976" cy="2177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3"/>
              </a:lnSpc>
            </a:pPr>
            <a:endParaRPr lang="en-US" sz="8138" b="1">
              <a:solidFill>
                <a:srgbClr val="407031"/>
              </a:solidFill>
              <a:latin typeface="Codec Pro Ultra-Bold"/>
              <a:sym typeface="Codec Pro Ultra-Bold"/>
            </a:endParaRPr>
          </a:p>
          <a:p>
            <a:pPr algn="ctr">
              <a:lnSpc>
                <a:spcPts val="7813"/>
              </a:lnSpc>
            </a:pPr>
            <a:r>
              <a:rPr lang="en-US" sz="13800" b="1">
                <a:solidFill>
                  <a:srgbClr val="407031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R</a:t>
            </a:r>
            <a:r>
              <a:rPr lang="en-US" sz="8138" b="1">
                <a:solidFill>
                  <a:srgbClr val="407031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ecommendations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A252DDB1-77D2-201A-F98C-4DC6196D284E}"/>
              </a:ext>
            </a:extLst>
          </p:cNvPr>
          <p:cNvGrpSpPr/>
          <p:nvPr/>
        </p:nvGrpSpPr>
        <p:grpSpPr>
          <a:xfrm>
            <a:off x="0" y="9835698"/>
            <a:ext cx="18288000" cy="451102"/>
            <a:chOff x="0" y="0"/>
            <a:chExt cx="24384000" cy="601469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4CD8A76-FD5D-E1EF-3A62-87BA5CBE9254}"/>
                </a:ext>
              </a:extLst>
            </p:cNvPr>
            <p:cNvSpPr/>
            <p:nvPr/>
          </p:nvSpPr>
          <p:spPr>
            <a:xfrm>
              <a:off x="0" y="0"/>
              <a:ext cx="24384000" cy="601460"/>
            </a:xfrm>
            <a:custGeom>
              <a:avLst/>
              <a:gdLst/>
              <a:ahLst/>
              <a:cxnLst/>
              <a:rect l="l" t="t" r="r" b="b"/>
              <a:pathLst>
                <a:path w="24384000" h="601460">
                  <a:moveTo>
                    <a:pt x="0" y="0"/>
                  </a:moveTo>
                  <a:lnTo>
                    <a:pt x="24384000" y="0"/>
                  </a:lnTo>
                  <a:lnTo>
                    <a:pt x="24384000" y="601460"/>
                  </a:lnTo>
                  <a:lnTo>
                    <a:pt x="0" y="601460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28B33840-7A3C-30AC-1EF7-FB5192B34DA9}"/>
              </a:ext>
            </a:extLst>
          </p:cNvPr>
          <p:cNvGrpSpPr/>
          <p:nvPr/>
        </p:nvGrpSpPr>
        <p:grpSpPr>
          <a:xfrm>
            <a:off x="0" y="0"/>
            <a:ext cx="18288000" cy="678000"/>
            <a:chOff x="0" y="0"/>
            <a:chExt cx="24384000" cy="90400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8DD86ED0-AF1A-BFBC-B10E-05B7D925E364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4233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57363" r="-157363" b="-35922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7F53E-AEFE-6348-047E-E5E23006F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3D1D14-C4A8-FE7B-DEEC-DA87541EBF6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46E3EB-D3DF-5154-1373-6B8AE18D42C6}"/>
              </a:ext>
            </a:extLst>
          </p:cNvPr>
          <p:cNvSpPr txBox="1"/>
          <p:nvPr/>
        </p:nvSpPr>
        <p:spPr>
          <a:xfrm>
            <a:off x="6951233" y="1944905"/>
            <a:ext cx="10335663" cy="497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Countries</a:t>
            </a:r>
          </a:p>
          <a:p>
            <a:endParaRPr lang="en-N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out remaining fossil power.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grid stability for high renewables ( e.g., handle solar/wind fluctuations)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energy storage where needed.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A184AB-F49D-017D-9C35-36DB900B82EC}"/>
              </a:ext>
            </a:extLst>
          </p:cNvPr>
          <p:cNvGrpSpPr/>
          <p:nvPr/>
        </p:nvGrpSpPr>
        <p:grpSpPr>
          <a:xfrm>
            <a:off x="-5029200" y="-38100"/>
            <a:ext cx="10744200" cy="10363200"/>
            <a:chOff x="-4191000" y="0"/>
            <a:chExt cx="10744200" cy="103632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FA5281B-7590-7E17-9C25-2EFA044455AC}"/>
                </a:ext>
              </a:extLst>
            </p:cNvPr>
            <p:cNvGrpSpPr/>
            <p:nvPr/>
          </p:nvGrpSpPr>
          <p:grpSpPr>
            <a:xfrm>
              <a:off x="-4191000" y="0"/>
              <a:ext cx="10744200" cy="10363200"/>
              <a:chOff x="-2882385" y="256539"/>
              <a:chExt cx="10744200" cy="10363200"/>
            </a:xfrm>
          </p:grpSpPr>
          <p:sp useBgFill="1">
            <p:nvSpPr>
              <p:cNvPr id="11" name="Summing Junction 10">
                <a:extLst>
                  <a:ext uri="{FF2B5EF4-FFF2-40B4-BE49-F238E27FC236}">
                    <a16:creationId xmlns:a16="http://schemas.microsoft.com/office/drawing/2014/main" id="{4C18B216-B518-B077-6196-46A70E20B77B}"/>
                  </a:ext>
                </a:extLst>
              </p:cNvPr>
              <p:cNvSpPr/>
              <p:nvPr/>
            </p:nvSpPr>
            <p:spPr>
              <a:xfrm>
                <a:off x="-2882385" y="256539"/>
                <a:ext cx="10744200" cy="10363200"/>
              </a:xfrm>
              <a:prstGeom prst="flowChartSummingJunction">
                <a:avLst/>
              </a:prstGeom>
              <a:ln w="12700"/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528F8A-FEDE-D048-707C-04BC22764022}"/>
                  </a:ext>
                </a:extLst>
              </p:cNvPr>
              <p:cNvSpPr txBox="1"/>
              <p:nvPr/>
            </p:nvSpPr>
            <p:spPr>
              <a:xfrm rot="5400000">
                <a:off x="4904245" y="4816935"/>
                <a:ext cx="15537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R1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77AA1-038C-839F-93BD-5EDF72FDF0CE}"/>
                  </a:ext>
                </a:extLst>
              </p:cNvPr>
              <p:cNvSpPr txBox="1"/>
              <p:nvPr/>
            </p:nvSpPr>
            <p:spPr>
              <a:xfrm rot="10800000">
                <a:off x="1586375" y="8375661"/>
                <a:ext cx="14581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>
                    <a:solidFill>
                      <a:schemeClr val="bg1"/>
                    </a:solidFill>
                  </a:rPr>
                  <a:t>R2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DB8761-79D5-ADA2-CD11-0E50D20372C9}"/>
                  </a:ext>
                </a:extLst>
              </p:cNvPr>
              <p:cNvSpPr txBox="1"/>
              <p:nvPr/>
            </p:nvSpPr>
            <p:spPr>
              <a:xfrm>
                <a:off x="1711015" y="1291764"/>
                <a:ext cx="15573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R4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17" name="Oval 16">
                <a:extLst>
                  <a:ext uri="{FF2B5EF4-FFF2-40B4-BE49-F238E27FC236}">
                    <a16:creationId xmlns:a16="http://schemas.microsoft.com/office/drawing/2014/main" id="{B24FF918-F95B-DF10-4B91-CDCEA628DB83}"/>
                  </a:ext>
                </a:extLst>
              </p:cNvPr>
              <p:cNvSpPr/>
              <p:nvPr/>
            </p:nvSpPr>
            <p:spPr>
              <a:xfrm rot="2525798">
                <a:off x="665617" y="3988799"/>
                <a:ext cx="2971802" cy="2895600"/>
              </a:xfrm>
              <a:prstGeom prst="ellipse">
                <a:avLst/>
              </a:prstGeom>
              <a:ln>
                <a:noFill/>
              </a:ln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C7DE88-C022-3902-BF61-C8A56AD88212}"/>
                </a:ext>
              </a:extLst>
            </p:cNvPr>
            <p:cNvSpPr txBox="1"/>
            <p:nvPr/>
          </p:nvSpPr>
          <p:spPr>
            <a:xfrm rot="16200000">
              <a:off x="-2924352" y="4428738"/>
              <a:ext cx="1427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chemeClr val="bg1"/>
                  </a:solidFill>
                </a:rPr>
                <a:t>R3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7096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57363" r="-157363" b="-35922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016A13-342A-DE0D-3C4C-32949ED0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FC93D5-91C8-EFBE-9343-2B27DD6861C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3AF11A-0DF4-BAE8-EED4-60602BFB8851}"/>
              </a:ext>
            </a:extLst>
          </p:cNvPr>
          <p:cNvGrpSpPr/>
          <p:nvPr/>
        </p:nvGrpSpPr>
        <p:grpSpPr>
          <a:xfrm rot="16200000">
            <a:off x="-5029200" y="-156088"/>
            <a:ext cx="10744200" cy="10363200"/>
            <a:chOff x="-4191000" y="0"/>
            <a:chExt cx="10744200" cy="103632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1F893E0-59D5-92D7-F436-65390D0FB11E}"/>
                </a:ext>
              </a:extLst>
            </p:cNvPr>
            <p:cNvGrpSpPr/>
            <p:nvPr/>
          </p:nvGrpSpPr>
          <p:grpSpPr>
            <a:xfrm>
              <a:off x="-4191000" y="0"/>
              <a:ext cx="10744200" cy="10363200"/>
              <a:chOff x="-2882385" y="256539"/>
              <a:chExt cx="10744200" cy="10363200"/>
            </a:xfrm>
          </p:grpSpPr>
          <p:sp useBgFill="1">
            <p:nvSpPr>
              <p:cNvPr id="42" name="Summing Junction 10">
                <a:extLst>
                  <a:ext uri="{FF2B5EF4-FFF2-40B4-BE49-F238E27FC236}">
                    <a16:creationId xmlns:a16="http://schemas.microsoft.com/office/drawing/2014/main" id="{5FDB6339-47B4-B640-02B2-B4B432E54D17}"/>
                  </a:ext>
                </a:extLst>
              </p:cNvPr>
              <p:cNvSpPr/>
              <p:nvPr/>
            </p:nvSpPr>
            <p:spPr>
              <a:xfrm>
                <a:off x="-2882385" y="256539"/>
                <a:ext cx="10744200" cy="10363200"/>
              </a:xfrm>
              <a:prstGeom prst="flowChartSummingJunction">
                <a:avLst/>
              </a:prstGeom>
              <a:ln w="12700"/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BC98D5-D76D-8A0F-3E75-6FF4FF051359}"/>
                  </a:ext>
                </a:extLst>
              </p:cNvPr>
              <p:cNvSpPr txBox="1"/>
              <p:nvPr/>
            </p:nvSpPr>
            <p:spPr>
              <a:xfrm rot="5400000">
                <a:off x="4904245" y="4816935"/>
                <a:ext cx="15537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R1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F971780-F71C-2736-25D9-8F93316B5848}"/>
                  </a:ext>
                </a:extLst>
              </p:cNvPr>
              <p:cNvSpPr txBox="1"/>
              <p:nvPr/>
            </p:nvSpPr>
            <p:spPr>
              <a:xfrm rot="10800000">
                <a:off x="1586375" y="8375661"/>
                <a:ext cx="14581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>
                    <a:solidFill>
                      <a:schemeClr val="bg1"/>
                    </a:solidFill>
                  </a:rPr>
                  <a:t>R2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DA936BC-5C28-8324-FDFA-B17A1E8582D5}"/>
                  </a:ext>
                </a:extLst>
              </p:cNvPr>
              <p:cNvSpPr txBox="1"/>
              <p:nvPr/>
            </p:nvSpPr>
            <p:spPr>
              <a:xfrm>
                <a:off x="1711015" y="1291764"/>
                <a:ext cx="15573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R4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B340A0AB-6AAC-487D-752C-BA88F9B5A395}"/>
                  </a:ext>
                </a:extLst>
              </p:cNvPr>
              <p:cNvSpPr/>
              <p:nvPr/>
            </p:nvSpPr>
            <p:spPr>
              <a:xfrm rot="2525798">
                <a:off x="665617" y="3988799"/>
                <a:ext cx="2971802" cy="2895600"/>
              </a:xfrm>
              <a:prstGeom prst="ellipse">
                <a:avLst/>
              </a:prstGeom>
              <a:ln>
                <a:noFill/>
              </a:ln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594C07-7E89-3DD5-6F60-28EEC463EA36}"/>
                </a:ext>
              </a:extLst>
            </p:cNvPr>
            <p:cNvSpPr txBox="1"/>
            <p:nvPr/>
          </p:nvSpPr>
          <p:spPr>
            <a:xfrm rot="16200000">
              <a:off x="-2924352" y="4428738"/>
              <a:ext cx="1427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chemeClr val="bg1"/>
                  </a:solidFill>
                </a:rPr>
                <a:t>R3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C9202EA-EDC7-F5A4-88AB-D07DEE181CBD}"/>
              </a:ext>
            </a:extLst>
          </p:cNvPr>
          <p:cNvSpPr txBox="1"/>
          <p:nvPr/>
        </p:nvSpPr>
        <p:spPr>
          <a:xfrm>
            <a:off x="6951234" y="1944905"/>
            <a:ext cx="10100532" cy="5625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Countries</a:t>
            </a:r>
          </a:p>
          <a:p>
            <a:endParaRPr lang="en-N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up renewable investment.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financing barriers with government support.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balanced mix with moderate nuclear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(renewables + nuclear).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6906AA-8C75-5DBE-76A9-FEABF8F332DA}"/>
              </a:ext>
            </a:extLst>
          </p:cNvPr>
          <p:cNvSpPr txBox="1"/>
          <p:nvPr/>
        </p:nvSpPr>
        <p:spPr>
          <a:xfrm>
            <a:off x="6951234" y="10956000"/>
            <a:ext cx="10100532" cy="5625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Underdeveloped Countries</a:t>
            </a:r>
          </a:p>
          <a:p>
            <a:endParaRPr lang="en-NZ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international climate funding.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low-cost renewable solutions (solar, onshore wind)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alternate energy source such as Hydroelectric.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5D93F-141C-6FC9-B4EF-ED891FBB41AE}"/>
              </a:ext>
            </a:extLst>
          </p:cNvPr>
          <p:cNvSpPr txBox="1"/>
          <p:nvPr/>
        </p:nvSpPr>
        <p:spPr>
          <a:xfrm>
            <a:off x="6716103" y="-5849426"/>
            <a:ext cx="10335663" cy="497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Countries</a:t>
            </a:r>
          </a:p>
          <a:p>
            <a:endParaRPr lang="en-N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out remaining fossil power.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grid stability for high renewables ( e.g., handle solar/wind fluctuations)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energy storage where needed.</a:t>
            </a:r>
          </a:p>
        </p:txBody>
      </p:sp>
    </p:spTree>
    <p:extLst>
      <p:ext uri="{BB962C8B-B14F-4D97-AF65-F5344CB8AC3E}">
        <p14:creationId xmlns:p14="http://schemas.microsoft.com/office/powerpoint/2010/main" val="3425082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7363" r="-157363" b="-35922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46440-F861-E4C1-EF26-9A7E35EF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A0A58-C414-7E29-224C-91F481EAF1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dpi="0" rotWithShape="1">
            <a:blip r:embed="rId3"/>
            <a:srcRect/>
            <a:stretch>
              <a:fillRect l="-157363" r="-157363" b="-3592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5F9F33-3FC6-AA7C-E9F8-08913AF84021}"/>
              </a:ext>
            </a:extLst>
          </p:cNvPr>
          <p:cNvGrpSpPr/>
          <p:nvPr/>
        </p:nvGrpSpPr>
        <p:grpSpPr>
          <a:xfrm rot="10800000">
            <a:off x="-5324170" y="-156088"/>
            <a:ext cx="10744200" cy="10363200"/>
            <a:chOff x="-4102509" y="0"/>
            <a:chExt cx="10744200" cy="10363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AA8E7D-AC5B-31BC-B802-7A79F0E743A3}"/>
                </a:ext>
              </a:extLst>
            </p:cNvPr>
            <p:cNvGrpSpPr/>
            <p:nvPr/>
          </p:nvGrpSpPr>
          <p:grpSpPr>
            <a:xfrm>
              <a:off x="-4102509" y="0"/>
              <a:ext cx="10744200" cy="10363200"/>
              <a:chOff x="-2793894" y="256539"/>
              <a:chExt cx="10744200" cy="10363200"/>
            </a:xfrm>
          </p:grpSpPr>
          <p:sp useBgFill="1">
            <p:nvSpPr>
              <p:cNvPr id="41" name="Summing Junction 10">
                <a:extLst>
                  <a:ext uri="{FF2B5EF4-FFF2-40B4-BE49-F238E27FC236}">
                    <a16:creationId xmlns:a16="http://schemas.microsoft.com/office/drawing/2014/main" id="{4D266DFD-75D0-CA07-F0A9-E2313C5D8F4B}"/>
                  </a:ext>
                </a:extLst>
              </p:cNvPr>
              <p:cNvSpPr/>
              <p:nvPr/>
            </p:nvSpPr>
            <p:spPr>
              <a:xfrm>
                <a:off x="-2793894" y="256539"/>
                <a:ext cx="10744200" cy="10363200"/>
              </a:xfrm>
              <a:prstGeom prst="flowChartSummingJunction">
                <a:avLst/>
              </a:prstGeom>
              <a:ln w="12700"/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048FD4-6FA9-E103-AFAB-C6F1F6CF90CB}"/>
                  </a:ext>
                </a:extLst>
              </p:cNvPr>
              <p:cNvSpPr txBox="1"/>
              <p:nvPr/>
            </p:nvSpPr>
            <p:spPr>
              <a:xfrm rot="5400000">
                <a:off x="4904245" y="4816935"/>
                <a:ext cx="15537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R1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5F3961-49E3-2C68-21E5-66607E5E0FF4}"/>
                  </a:ext>
                </a:extLst>
              </p:cNvPr>
              <p:cNvSpPr txBox="1"/>
              <p:nvPr/>
            </p:nvSpPr>
            <p:spPr>
              <a:xfrm rot="10800000">
                <a:off x="1674866" y="8375661"/>
                <a:ext cx="14581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>
                    <a:solidFill>
                      <a:schemeClr val="bg1"/>
                    </a:solidFill>
                  </a:rPr>
                  <a:t>R2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97A922-11D7-6D6F-4EA7-1B6CC9458CE3}"/>
                  </a:ext>
                </a:extLst>
              </p:cNvPr>
              <p:cNvSpPr txBox="1"/>
              <p:nvPr/>
            </p:nvSpPr>
            <p:spPr>
              <a:xfrm>
                <a:off x="1711015" y="1291764"/>
                <a:ext cx="15573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R4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45" name="Oval 44">
                <a:extLst>
                  <a:ext uri="{FF2B5EF4-FFF2-40B4-BE49-F238E27FC236}">
                    <a16:creationId xmlns:a16="http://schemas.microsoft.com/office/drawing/2014/main" id="{D419A1E6-18DC-6F02-40F2-36554EB5D994}"/>
                  </a:ext>
                </a:extLst>
              </p:cNvPr>
              <p:cNvSpPr/>
              <p:nvPr/>
            </p:nvSpPr>
            <p:spPr>
              <a:xfrm rot="2525798">
                <a:off x="665617" y="3988799"/>
                <a:ext cx="2971802" cy="2895600"/>
              </a:xfrm>
              <a:prstGeom prst="ellipse">
                <a:avLst/>
              </a:prstGeom>
              <a:ln>
                <a:noFill/>
              </a:ln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EA0BF8-2E43-1DF0-40B7-95E2CF176F9F}"/>
                </a:ext>
              </a:extLst>
            </p:cNvPr>
            <p:cNvSpPr txBox="1"/>
            <p:nvPr/>
          </p:nvSpPr>
          <p:spPr>
            <a:xfrm rot="16200000">
              <a:off x="-2924352" y="4428738"/>
              <a:ext cx="1427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chemeClr val="bg1"/>
                  </a:solidFill>
                </a:rPr>
                <a:t>R3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6DB1E8-A7BC-0100-165D-0CF68D66FC65}"/>
              </a:ext>
            </a:extLst>
          </p:cNvPr>
          <p:cNvSpPr txBox="1"/>
          <p:nvPr/>
        </p:nvSpPr>
        <p:spPr>
          <a:xfrm>
            <a:off x="6951234" y="1944905"/>
            <a:ext cx="10100532" cy="5625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Underdeveloped Countries</a:t>
            </a:r>
          </a:p>
          <a:p>
            <a:endParaRPr lang="en-NZ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international climate funding.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low-cost renewables (solar , onshore wind)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alternate affordable energy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Hydroelectric.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16B62-BB28-0A84-1AE4-FDABB8CB80B7}"/>
              </a:ext>
            </a:extLst>
          </p:cNvPr>
          <p:cNvSpPr txBox="1"/>
          <p:nvPr/>
        </p:nvSpPr>
        <p:spPr>
          <a:xfrm>
            <a:off x="6951234" y="-4765058"/>
            <a:ext cx="10100532" cy="40960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Countries</a:t>
            </a:r>
          </a:p>
          <a:p>
            <a:endParaRPr lang="en-NZ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out remaining fossil power.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grid stability for high renewables.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energy storage where needed.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846C02-26D0-6E90-A8AF-0EEF21752512}"/>
              </a:ext>
            </a:extLst>
          </p:cNvPr>
          <p:cNvSpPr txBox="1"/>
          <p:nvPr/>
        </p:nvSpPr>
        <p:spPr>
          <a:xfrm>
            <a:off x="6951234" y="11021305"/>
            <a:ext cx="10100532" cy="39630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Actions</a:t>
            </a:r>
          </a:p>
          <a:p>
            <a:endParaRPr lang="en-NZ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 clean-energy investment worldwide.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grid stability as renewables scale up.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cross-border clean-tech cooperation.</a:t>
            </a:r>
          </a:p>
        </p:txBody>
      </p:sp>
    </p:spTree>
    <p:extLst>
      <p:ext uri="{BB962C8B-B14F-4D97-AF65-F5344CB8AC3E}">
        <p14:creationId xmlns:p14="http://schemas.microsoft.com/office/powerpoint/2010/main" val="1427530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57363" r="-157363" b="-35922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506FE-7FD7-3463-ADB0-C06331F2C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5236BF-DFE1-5206-811D-F6CE157D601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/>
            <a:stretch>
              <a:fillRect l="-157363" r="-157363" b="-3592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D099B3-AF02-C06D-2DD3-E396E94C7FD0}"/>
              </a:ext>
            </a:extLst>
          </p:cNvPr>
          <p:cNvGrpSpPr/>
          <p:nvPr/>
        </p:nvGrpSpPr>
        <p:grpSpPr>
          <a:xfrm rot="5400000">
            <a:off x="-5176685" y="-38100"/>
            <a:ext cx="10744200" cy="10363200"/>
            <a:chOff x="-4191000" y="0"/>
            <a:chExt cx="10744200" cy="103632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883CA5-5A27-1B80-BC9D-1824EAA91B4C}"/>
                </a:ext>
              </a:extLst>
            </p:cNvPr>
            <p:cNvGrpSpPr/>
            <p:nvPr/>
          </p:nvGrpSpPr>
          <p:grpSpPr>
            <a:xfrm>
              <a:off x="-4191000" y="0"/>
              <a:ext cx="10744200" cy="10363200"/>
              <a:chOff x="-2882385" y="256539"/>
              <a:chExt cx="10744200" cy="10363200"/>
            </a:xfrm>
          </p:grpSpPr>
          <p:sp useBgFill="1">
            <p:nvSpPr>
              <p:cNvPr id="32" name="Summing Junction 10">
                <a:extLst>
                  <a:ext uri="{FF2B5EF4-FFF2-40B4-BE49-F238E27FC236}">
                    <a16:creationId xmlns:a16="http://schemas.microsoft.com/office/drawing/2014/main" id="{26A22435-71D2-2E60-9169-C386D603390A}"/>
                  </a:ext>
                </a:extLst>
              </p:cNvPr>
              <p:cNvSpPr/>
              <p:nvPr/>
            </p:nvSpPr>
            <p:spPr>
              <a:xfrm>
                <a:off x="-2882385" y="256539"/>
                <a:ext cx="10744200" cy="10363200"/>
              </a:xfrm>
              <a:prstGeom prst="flowChartSummingJunction">
                <a:avLst/>
              </a:prstGeom>
              <a:ln w="12700"/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59010C-4532-79C4-9A09-DFD6A632B7B1}"/>
                  </a:ext>
                </a:extLst>
              </p:cNvPr>
              <p:cNvSpPr txBox="1"/>
              <p:nvPr/>
            </p:nvSpPr>
            <p:spPr>
              <a:xfrm rot="5400000">
                <a:off x="4904245" y="4816935"/>
                <a:ext cx="15537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R1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CEE056-574F-6296-79E5-9B3CD51E8E09}"/>
                  </a:ext>
                </a:extLst>
              </p:cNvPr>
              <p:cNvSpPr txBox="1"/>
              <p:nvPr/>
            </p:nvSpPr>
            <p:spPr>
              <a:xfrm rot="10800000">
                <a:off x="1586375" y="8375661"/>
                <a:ext cx="14581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>
                    <a:solidFill>
                      <a:schemeClr val="bg1"/>
                    </a:solidFill>
                  </a:rPr>
                  <a:t>R2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73E168A-3DD1-43F1-D3C7-9338C89EA779}"/>
                  </a:ext>
                </a:extLst>
              </p:cNvPr>
              <p:cNvSpPr txBox="1"/>
              <p:nvPr/>
            </p:nvSpPr>
            <p:spPr>
              <a:xfrm>
                <a:off x="1711015" y="1291764"/>
                <a:ext cx="15573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R4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1D136628-1C1D-D39A-FC2A-2CAAD228F9D3}"/>
                  </a:ext>
                </a:extLst>
              </p:cNvPr>
              <p:cNvSpPr/>
              <p:nvPr/>
            </p:nvSpPr>
            <p:spPr>
              <a:xfrm rot="2525798">
                <a:off x="665617" y="3988799"/>
                <a:ext cx="2971802" cy="2895600"/>
              </a:xfrm>
              <a:prstGeom prst="ellipse">
                <a:avLst/>
              </a:prstGeom>
              <a:ln>
                <a:noFill/>
              </a:ln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163D90-1F57-942C-A931-E65E0C541EA5}"/>
                </a:ext>
              </a:extLst>
            </p:cNvPr>
            <p:cNvSpPr txBox="1"/>
            <p:nvPr/>
          </p:nvSpPr>
          <p:spPr>
            <a:xfrm rot="16200000">
              <a:off x="-2924352" y="4576223"/>
              <a:ext cx="1427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chemeClr val="bg1"/>
                  </a:solidFill>
                </a:rPr>
                <a:t>R3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D048C2-7161-6B5B-98A8-2EC49C773252}"/>
              </a:ext>
            </a:extLst>
          </p:cNvPr>
          <p:cNvSpPr txBox="1"/>
          <p:nvPr/>
        </p:nvSpPr>
        <p:spPr>
          <a:xfrm>
            <a:off x="6951234" y="1944905"/>
            <a:ext cx="10100532" cy="39630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Actions</a:t>
            </a:r>
          </a:p>
          <a:p>
            <a:endParaRPr lang="en-NZ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 clean-energy investment worldwide.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grid stability as renewables scale up.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cross-border clean-tech cooperation.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5EEF70-993C-644C-CC3A-9DC6D208CCBA}"/>
              </a:ext>
            </a:extLst>
          </p:cNvPr>
          <p:cNvSpPr txBox="1"/>
          <p:nvPr/>
        </p:nvSpPr>
        <p:spPr>
          <a:xfrm>
            <a:off x="6782241" y="-5853666"/>
            <a:ext cx="10100532" cy="5625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Underdeveloped Countries</a:t>
            </a:r>
          </a:p>
          <a:p>
            <a:endParaRPr lang="en-NZ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international climate funding.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low-cost renewables (solar , onshore wind)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alternate energy source such as Hydroelectric.</a:t>
            </a:r>
          </a:p>
        </p:txBody>
      </p:sp>
    </p:spTree>
    <p:extLst>
      <p:ext uri="{BB962C8B-B14F-4D97-AF65-F5344CB8AC3E}">
        <p14:creationId xmlns:p14="http://schemas.microsoft.com/office/powerpoint/2010/main" val="163864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62ADF-5999-C11F-B6CD-5FCBBB4E8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01A81937-AA72-16A2-C99F-CAE9DCC99FBE}"/>
              </a:ext>
            </a:extLst>
          </p:cNvPr>
          <p:cNvSpPr/>
          <p:nvPr/>
        </p:nvSpPr>
        <p:spPr>
          <a:xfrm>
            <a:off x="8581292" y="0"/>
            <a:ext cx="9706707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90000"/>
            </a:blip>
            <a:srcRect/>
            <a:stretch>
              <a:fillRect t="-3502" b="-84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D2E1FB5-AADA-383A-6142-E958586FB73D}"/>
              </a:ext>
            </a:extLst>
          </p:cNvPr>
          <p:cNvSpPr txBox="1">
            <a:spLocks/>
          </p:cNvSpPr>
          <p:nvPr/>
        </p:nvSpPr>
        <p:spPr>
          <a:xfrm>
            <a:off x="8716306" y="3587926"/>
            <a:ext cx="9423620" cy="907043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7796"/>
              </a:lnSpc>
              <a:defRPr sz="6000" b="1">
                <a:solidFill>
                  <a:srgbClr val="344E41"/>
                </a:solidFill>
                <a:latin typeface="+mj-lt"/>
                <a:ea typeface="Frank Ruhl Libre Bold"/>
                <a:cs typeface="Frank Ruhl Libre Bold"/>
              </a:defRPr>
            </a:lvl1pPr>
          </a:lstStyle>
          <a:p>
            <a:r>
              <a:rPr lang="en-US" sz="4800" spc="-300">
                <a:blipFill dpi="0" rotWithShape="1">
                  <a:blip r:embed="rId3"/>
                  <a:srcRect/>
                  <a:stretch>
                    <a:fillRect t="-3502" b="-8497"/>
                  </a:stretch>
                </a:blipFill>
                <a:latin typeface="Segoe UI Black" panose="020B0A02040204020203" pitchFamily="34" charset="0"/>
                <a:ea typeface="Segoe UI Black" panose="020B0A02040204020203" pitchFamily="34" charset="0"/>
                <a:cs typeface="Calibri Light" panose="020F0302020204030204" pitchFamily="34" charset="0"/>
                <a:sym typeface="Bricolage Grotesque Semi-Bold"/>
              </a:rPr>
              <a:t>Let the Earth Breathe  Freely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579D83-87F8-26DC-E36A-0F043EA65BCA}"/>
              </a:ext>
            </a:extLst>
          </p:cNvPr>
          <p:cNvSpPr txBox="1"/>
          <p:nvPr/>
        </p:nvSpPr>
        <p:spPr>
          <a:xfrm>
            <a:off x="2068869" y="5609700"/>
            <a:ext cx="4310593" cy="130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8725"/>
              </a:lnSpc>
              <a:defRPr sz="10906" b="1" spc="-981">
                <a:solidFill>
                  <a:srgbClr val="15342D"/>
                </a:solidFill>
                <a:latin typeface="Bricolage Grotesque Semi-Bold"/>
                <a:ea typeface="Bricolage Grotesque Semi-Bold"/>
                <a:cs typeface="Bricolage Grotesque Semi-Bold"/>
              </a:defRPr>
            </a:lvl1pPr>
          </a:lstStyle>
          <a:p>
            <a:r>
              <a:rPr lang="en-US" altLang="zh-CN" sz="13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EB97-B2C6-A409-E853-58F98EBBCA08}"/>
              </a:ext>
            </a:extLst>
          </p:cNvPr>
          <p:cNvSpPr txBox="1"/>
          <p:nvPr/>
        </p:nvSpPr>
        <p:spPr>
          <a:xfrm>
            <a:off x="2324030" y="6795219"/>
            <a:ext cx="4741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344E41"/>
                </a:solidFill>
                <a:latin typeface="+mj-lt"/>
              </a:rPr>
              <a:t>We welcome your questions and discussion.</a:t>
            </a:r>
            <a:endParaRPr lang="zh-CN" altLang="en-US" sz="2000">
              <a:solidFill>
                <a:srgbClr val="344E41"/>
              </a:solidFill>
              <a:latin typeface="+mj-lt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71AD614-E11B-A2E3-3C77-85DAF2A35379}"/>
              </a:ext>
            </a:extLst>
          </p:cNvPr>
          <p:cNvSpPr txBox="1"/>
          <p:nvPr/>
        </p:nvSpPr>
        <p:spPr>
          <a:xfrm>
            <a:off x="676798" y="1675838"/>
            <a:ext cx="7464833" cy="1930850"/>
          </a:xfrm>
          <a:prstGeom prst="rect">
            <a:avLst/>
          </a:prstGeom>
          <a:effectLst>
            <a:glow rad="127000">
              <a:schemeClr val="accent1"/>
            </a:glo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6"/>
              </a:lnSpc>
            </a:pPr>
            <a:r>
              <a:rPr lang="en-US" sz="5400" b="1">
                <a:solidFill>
                  <a:srgbClr val="344E41"/>
                </a:solidFill>
                <a:latin typeface="+mj-lt"/>
                <a:ea typeface="Frank Ruhl Libre Bold"/>
                <a:cs typeface="Frank Ruhl Libre Bold"/>
                <a:sym typeface="Frank Ruhl Libre Bold"/>
              </a:rPr>
              <a:t>Thank you for </a:t>
            </a:r>
            <a:r>
              <a:rPr lang="en-US" altLang="zh-CN" sz="5400" b="1">
                <a:solidFill>
                  <a:srgbClr val="344E41"/>
                </a:solidFill>
                <a:latin typeface="+mj-lt"/>
                <a:ea typeface="Frank Ruhl Libre Bold"/>
                <a:cs typeface="Frank Ruhl Libre Bold"/>
                <a:sym typeface="Frank Ruhl Libre Bold"/>
              </a:rPr>
              <a:t>your attention!</a:t>
            </a:r>
            <a:endParaRPr lang="en-US" sz="5400" b="1">
              <a:solidFill>
                <a:srgbClr val="344E41"/>
              </a:solidFill>
              <a:latin typeface="+mj-lt"/>
              <a:ea typeface="Frank Ruhl Libre Bold"/>
              <a:cs typeface="Frank Ruhl Libre Bold"/>
              <a:sym typeface="Frank Ruhl Libre Bold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7EC259A7-7485-10C5-C936-EA39464FB42D}"/>
              </a:ext>
            </a:extLst>
          </p:cNvPr>
          <p:cNvGrpSpPr/>
          <p:nvPr/>
        </p:nvGrpSpPr>
        <p:grpSpPr>
          <a:xfrm>
            <a:off x="0" y="0"/>
            <a:ext cx="18288000" cy="678000"/>
            <a:chOff x="0" y="0"/>
            <a:chExt cx="24384000" cy="9040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D152C152-FC7A-CCC4-5371-7EE15C3D592E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66AB9A73-959A-FB72-6D98-13192BC91E6D}"/>
              </a:ext>
            </a:extLst>
          </p:cNvPr>
          <p:cNvGrpSpPr/>
          <p:nvPr/>
        </p:nvGrpSpPr>
        <p:grpSpPr>
          <a:xfrm>
            <a:off x="0" y="9608800"/>
            <a:ext cx="18288000" cy="678000"/>
            <a:chOff x="0" y="0"/>
            <a:chExt cx="24384000" cy="904000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DA22AD0-FC78-DEA2-5433-5FED054E8FA0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579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89064-CD9F-983F-0C7F-CA32BB0D1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109F30-7994-5E94-2540-E30940EAEF59}"/>
              </a:ext>
            </a:extLst>
          </p:cNvPr>
          <p:cNvGrpSpPr/>
          <p:nvPr/>
        </p:nvGrpSpPr>
        <p:grpSpPr>
          <a:xfrm>
            <a:off x="0" y="-190500"/>
            <a:ext cx="18288000" cy="678000"/>
            <a:chOff x="0" y="0"/>
            <a:chExt cx="24384000" cy="904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A1A725F-2C5F-D2BC-8AA5-9E16971CD2B2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CAD2134-CF37-057A-4DAD-047084CE5A6A}"/>
              </a:ext>
            </a:extLst>
          </p:cNvPr>
          <p:cNvGrpSpPr/>
          <p:nvPr/>
        </p:nvGrpSpPr>
        <p:grpSpPr>
          <a:xfrm>
            <a:off x="0" y="2692765"/>
            <a:ext cx="9838740" cy="5534415"/>
            <a:chOff x="0" y="0"/>
            <a:chExt cx="2591273" cy="1457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CB2EACD-E8B6-7DC6-E2EF-443864E9704B}"/>
                </a:ext>
              </a:extLst>
            </p:cNvPr>
            <p:cNvSpPr/>
            <p:nvPr/>
          </p:nvSpPr>
          <p:spPr>
            <a:xfrm>
              <a:off x="0" y="0"/>
              <a:ext cx="2591273" cy="1457624"/>
            </a:xfrm>
            <a:custGeom>
              <a:avLst/>
              <a:gdLst/>
              <a:ahLst/>
              <a:cxnLst/>
              <a:rect l="l" t="t" r="r" b="b"/>
              <a:pathLst>
                <a:path w="2591273" h="1457624">
                  <a:moveTo>
                    <a:pt x="0" y="0"/>
                  </a:moveTo>
                  <a:lnTo>
                    <a:pt x="2591273" y="0"/>
                  </a:lnTo>
                  <a:lnTo>
                    <a:pt x="2591273" y="1457624"/>
                  </a:lnTo>
                  <a:lnTo>
                    <a:pt x="0" y="1457624"/>
                  </a:lnTo>
                  <a:close/>
                </a:path>
              </a:pathLst>
            </a:custGeom>
            <a:solidFill>
              <a:srgbClr val="034411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1608898-D380-BF95-0DB3-B9C7A223EF6D}"/>
                </a:ext>
              </a:extLst>
            </p:cNvPr>
            <p:cNvSpPr txBox="1"/>
            <p:nvPr/>
          </p:nvSpPr>
          <p:spPr>
            <a:xfrm>
              <a:off x="0" y="-47625"/>
              <a:ext cx="2591273" cy="1505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2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2689518-5ACD-56DA-A7B8-EA34D9D32D55}"/>
              </a:ext>
            </a:extLst>
          </p:cNvPr>
          <p:cNvGrpSpPr/>
          <p:nvPr/>
        </p:nvGrpSpPr>
        <p:grpSpPr>
          <a:xfrm>
            <a:off x="10532530" y="2382649"/>
            <a:ext cx="1247287" cy="1218416"/>
            <a:chOff x="0" y="-38100"/>
            <a:chExt cx="285606" cy="27899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E6D816F-AA2A-46A6-5188-CDEB58FC006E}"/>
                </a:ext>
              </a:extLst>
            </p:cNvPr>
            <p:cNvSpPr/>
            <p:nvPr/>
          </p:nvSpPr>
          <p:spPr>
            <a:xfrm>
              <a:off x="44711" y="0"/>
              <a:ext cx="240895" cy="240895"/>
            </a:xfrm>
            <a:custGeom>
              <a:avLst/>
              <a:gdLst/>
              <a:ahLst/>
              <a:cxnLst/>
              <a:rect l="l" t="t" r="r" b="b"/>
              <a:pathLst>
                <a:path w="240895" h="240895">
                  <a:moveTo>
                    <a:pt x="0" y="0"/>
                  </a:moveTo>
                  <a:lnTo>
                    <a:pt x="240895" y="0"/>
                  </a:lnTo>
                  <a:lnTo>
                    <a:pt x="240895" y="240895"/>
                  </a:lnTo>
                  <a:lnTo>
                    <a:pt x="0" y="240895"/>
                  </a:lnTo>
                  <a:close/>
                </a:path>
              </a:pathLst>
            </a:custGeom>
            <a:solidFill>
              <a:srgbClr val="002F0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054CADF-11B4-F93A-8683-74CADEA0A123}"/>
                </a:ext>
              </a:extLst>
            </p:cNvPr>
            <p:cNvSpPr txBox="1"/>
            <p:nvPr/>
          </p:nvSpPr>
          <p:spPr>
            <a:xfrm>
              <a:off x="0" y="-38100"/>
              <a:ext cx="240895" cy="278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7A7710E-3BAC-19E4-3E3F-C3A03000C08D}"/>
              </a:ext>
            </a:extLst>
          </p:cNvPr>
          <p:cNvGrpSpPr/>
          <p:nvPr/>
        </p:nvGrpSpPr>
        <p:grpSpPr>
          <a:xfrm>
            <a:off x="10686698" y="4025953"/>
            <a:ext cx="1079732" cy="1218416"/>
            <a:chOff x="-38069" y="-38100"/>
            <a:chExt cx="247239" cy="27899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3EC6865-A516-3F8D-234F-92569B61BAD8}"/>
                </a:ext>
              </a:extLst>
            </p:cNvPr>
            <p:cNvSpPr/>
            <p:nvPr/>
          </p:nvSpPr>
          <p:spPr>
            <a:xfrm>
              <a:off x="-31725" y="-9517"/>
              <a:ext cx="240895" cy="240895"/>
            </a:xfrm>
            <a:custGeom>
              <a:avLst/>
              <a:gdLst/>
              <a:ahLst/>
              <a:cxnLst/>
              <a:rect l="l" t="t" r="r" b="b"/>
              <a:pathLst>
                <a:path w="240895" h="240895">
                  <a:moveTo>
                    <a:pt x="0" y="0"/>
                  </a:moveTo>
                  <a:lnTo>
                    <a:pt x="240895" y="0"/>
                  </a:lnTo>
                  <a:lnTo>
                    <a:pt x="240895" y="240895"/>
                  </a:lnTo>
                  <a:lnTo>
                    <a:pt x="0" y="240895"/>
                  </a:lnTo>
                  <a:close/>
                </a:path>
              </a:pathLst>
            </a:custGeom>
            <a:solidFill>
              <a:srgbClr val="002F0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DA1FD30-8771-0F52-C321-EA4C9D1328F3}"/>
                </a:ext>
              </a:extLst>
            </p:cNvPr>
            <p:cNvSpPr txBox="1"/>
            <p:nvPr/>
          </p:nvSpPr>
          <p:spPr>
            <a:xfrm>
              <a:off x="-38069" y="-38100"/>
              <a:ext cx="240895" cy="278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E6A6532-920F-B2F5-32A6-CFAF8D2F0F7A}"/>
              </a:ext>
            </a:extLst>
          </p:cNvPr>
          <p:cNvGrpSpPr/>
          <p:nvPr/>
        </p:nvGrpSpPr>
        <p:grpSpPr>
          <a:xfrm>
            <a:off x="10723393" y="7508499"/>
            <a:ext cx="1052027" cy="1052027"/>
            <a:chOff x="0" y="0"/>
            <a:chExt cx="240895" cy="240895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D82CCC2-42D8-3894-DDF9-9BD69D21F029}"/>
                </a:ext>
              </a:extLst>
            </p:cNvPr>
            <p:cNvSpPr/>
            <p:nvPr/>
          </p:nvSpPr>
          <p:spPr>
            <a:xfrm>
              <a:off x="0" y="0"/>
              <a:ext cx="240895" cy="240895"/>
            </a:xfrm>
            <a:custGeom>
              <a:avLst/>
              <a:gdLst/>
              <a:ahLst/>
              <a:cxnLst/>
              <a:rect l="l" t="t" r="r" b="b"/>
              <a:pathLst>
                <a:path w="240895" h="240895">
                  <a:moveTo>
                    <a:pt x="0" y="0"/>
                  </a:moveTo>
                  <a:lnTo>
                    <a:pt x="240895" y="0"/>
                  </a:lnTo>
                  <a:lnTo>
                    <a:pt x="240895" y="240895"/>
                  </a:lnTo>
                  <a:lnTo>
                    <a:pt x="0" y="240895"/>
                  </a:lnTo>
                  <a:close/>
                </a:path>
              </a:pathLst>
            </a:custGeom>
            <a:solidFill>
              <a:srgbClr val="002F0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F929078-C134-2D85-91AC-0F6163195C83}"/>
                </a:ext>
              </a:extLst>
            </p:cNvPr>
            <p:cNvSpPr txBox="1"/>
            <p:nvPr/>
          </p:nvSpPr>
          <p:spPr>
            <a:xfrm>
              <a:off x="0" y="-38100"/>
              <a:ext cx="240895" cy="278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008EC84F-C148-D605-7057-DEC094AFEFD7}"/>
              </a:ext>
            </a:extLst>
          </p:cNvPr>
          <p:cNvSpPr txBox="1"/>
          <p:nvPr/>
        </p:nvSpPr>
        <p:spPr>
          <a:xfrm>
            <a:off x="590551" y="2990994"/>
            <a:ext cx="6115050" cy="163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8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Why Green Energy Matters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656E64E-9787-522A-9C57-FF358A0A56ED}"/>
              </a:ext>
            </a:extLst>
          </p:cNvPr>
          <p:cNvSpPr txBox="1"/>
          <p:nvPr/>
        </p:nvSpPr>
        <p:spPr>
          <a:xfrm>
            <a:off x="592721" y="4952342"/>
            <a:ext cx="8909088" cy="2149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CO₂ emissions continue rising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production is the largest emission source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 differ significantly in development &amp; capacity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these differences supports policy &amp; industry decisions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10C5342-4390-90F0-1735-EE8773546DCD}"/>
              </a:ext>
            </a:extLst>
          </p:cNvPr>
          <p:cNvSpPr txBox="1"/>
          <p:nvPr/>
        </p:nvSpPr>
        <p:spPr>
          <a:xfrm>
            <a:off x="12172125" y="2444696"/>
            <a:ext cx="2945817" cy="51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5"/>
              </a:lnSpc>
              <a:spcBef>
                <a:spcPct val="0"/>
              </a:spcBef>
            </a:pPr>
            <a:r>
              <a:rPr lang="en-US" altLang="zh-CN" sz="293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Trend</a:t>
            </a:r>
            <a:endParaRPr lang="en-US" sz="2930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1D61057-D7B0-F023-0A0B-6798C40FD298}"/>
              </a:ext>
            </a:extLst>
          </p:cNvPr>
          <p:cNvSpPr txBox="1"/>
          <p:nvPr/>
        </p:nvSpPr>
        <p:spPr>
          <a:xfrm>
            <a:off x="12172125" y="2997039"/>
            <a:ext cx="5729795" cy="666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Links between GDP, energy mix, and emissions provide insights for 2050 pathways</a:t>
            </a:r>
            <a:endParaRPr lang="en-US" sz="1900" u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8F8D6C3-505C-BC6E-796B-E481C64BAA1B}"/>
              </a:ext>
            </a:extLst>
          </p:cNvPr>
          <p:cNvSpPr txBox="1"/>
          <p:nvPr/>
        </p:nvSpPr>
        <p:spPr>
          <a:xfrm>
            <a:off x="12196838" y="4094867"/>
            <a:ext cx="2945817" cy="51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5"/>
              </a:lnSpc>
              <a:spcBef>
                <a:spcPct val="0"/>
              </a:spcBef>
            </a:pPr>
            <a:r>
              <a:rPr lang="en-US" altLang="zh-CN" sz="293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Forecast</a:t>
            </a:r>
            <a:endParaRPr lang="en-US" sz="2930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DCE9CCBB-1B1E-6AFB-5787-E60CA1524185}"/>
              </a:ext>
            </a:extLst>
          </p:cNvPr>
          <p:cNvSpPr txBox="1"/>
          <p:nvPr/>
        </p:nvSpPr>
        <p:spPr>
          <a:xfrm>
            <a:off x="12196838" y="4692260"/>
            <a:ext cx="5240829" cy="66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Explore links between GDP, energy mix, and emissions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C8F8924-61B0-BD99-EF3A-116D13E11E9E}"/>
              </a:ext>
            </a:extLst>
          </p:cNvPr>
          <p:cNvSpPr txBox="1"/>
          <p:nvPr/>
        </p:nvSpPr>
        <p:spPr>
          <a:xfrm>
            <a:off x="12151705" y="5862385"/>
            <a:ext cx="6039313" cy="516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95"/>
              </a:lnSpc>
              <a:spcBef>
                <a:spcPct val="0"/>
              </a:spcBef>
            </a:pPr>
            <a:r>
              <a:rPr lang="en-US" altLang="zh-CN" sz="293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Difference among countries</a:t>
            </a:r>
            <a:endParaRPr lang="en-US" sz="2930" b="1" u="none" strike="noStrike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7DF9BD2-90E6-69C4-0977-4B1140DDC9EB}"/>
              </a:ext>
            </a:extLst>
          </p:cNvPr>
          <p:cNvSpPr txBox="1"/>
          <p:nvPr/>
        </p:nvSpPr>
        <p:spPr>
          <a:xfrm>
            <a:off x="12212130" y="6451843"/>
            <a:ext cx="5335121" cy="66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Compare developed, developing, and underdeveloped countries</a:t>
            </a:r>
            <a:endParaRPr lang="en-US" sz="1899" u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9544C31D-5180-61C8-A9EA-1838C365C71F}"/>
              </a:ext>
            </a:extLst>
          </p:cNvPr>
          <p:cNvGrpSpPr/>
          <p:nvPr/>
        </p:nvGrpSpPr>
        <p:grpSpPr>
          <a:xfrm>
            <a:off x="0" y="9835698"/>
            <a:ext cx="18288000" cy="451102"/>
            <a:chOff x="0" y="0"/>
            <a:chExt cx="24384000" cy="601469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7A41D9C-DBC8-9412-BCDB-8BE0394FCC7C}"/>
                </a:ext>
              </a:extLst>
            </p:cNvPr>
            <p:cNvSpPr/>
            <p:nvPr/>
          </p:nvSpPr>
          <p:spPr>
            <a:xfrm>
              <a:off x="0" y="0"/>
              <a:ext cx="24384000" cy="601460"/>
            </a:xfrm>
            <a:custGeom>
              <a:avLst/>
              <a:gdLst/>
              <a:ahLst/>
              <a:cxnLst/>
              <a:rect l="l" t="t" r="r" b="b"/>
              <a:pathLst>
                <a:path w="24384000" h="601460">
                  <a:moveTo>
                    <a:pt x="0" y="0"/>
                  </a:moveTo>
                  <a:lnTo>
                    <a:pt x="24384000" y="0"/>
                  </a:lnTo>
                  <a:lnTo>
                    <a:pt x="24384000" y="601460"/>
                  </a:lnTo>
                  <a:lnTo>
                    <a:pt x="0" y="601460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195728F-73F6-1907-57BD-61169F7F40D2}"/>
              </a:ext>
            </a:extLst>
          </p:cNvPr>
          <p:cNvSpPr txBox="1"/>
          <p:nvPr/>
        </p:nvSpPr>
        <p:spPr>
          <a:xfrm>
            <a:off x="12122628" y="8170491"/>
            <a:ext cx="5572248" cy="666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2659"/>
              </a:lnSpc>
              <a:spcBef>
                <a:spcPct val="0"/>
              </a:spcBef>
              <a:defRPr sz="1899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altLang="zh-CN"/>
              <a:t>Highlighting areas where policy and investment can accelerate progress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E563372C-DF73-5932-DF56-3F5A777D14F1}"/>
              </a:ext>
            </a:extLst>
          </p:cNvPr>
          <p:cNvSpPr txBox="1"/>
          <p:nvPr/>
        </p:nvSpPr>
        <p:spPr>
          <a:xfrm>
            <a:off x="12147961" y="7525562"/>
            <a:ext cx="4200403" cy="516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95"/>
              </a:lnSpc>
              <a:spcBef>
                <a:spcPct val="0"/>
              </a:spcBef>
            </a:pPr>
            <a:r>
              <a:rPr lang="en-US" altLang="zh-CN" sz="2930" b="1" u="none" strike="noStrik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Potential insight</a:t>
            </a:r>
            <a:endParaRPr lang="en-US" sz="2930" b="1" u="none" strike="noStrike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CD99B5E6-911D-1764-5DFF-2CDE58C5075E}"/>
              </a:ext>
            </a:extLst>
          </p:cNvPr>
          <p:cNvSpPr txBox="1"/>
          <p:nvPr/>
        </p:nvSpPr>
        <p:spPr>
          <a:xfrm>
            <a:off x="10435754" y="1166711"/>
            <a:ext cx="7513311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6"/>
              </a:lnSpc>
              <a:spcBef>
                <a:spcPct val="0"/>
              </a:spcBef>
            </a:pPr>
            <a:r>
              <a:rPr lang="en-US" altLang="zh-CN" sz="5397" b="1">
                <a:solidFill>
                  <a:srgbClr val="034411">
                    <a:alpha val="31765"/>
                  </a:srgbClr>
                </a:solidFill>
                <a:latin typeface="Frank Ruhl Libre Bold"/>
                <a:ea typeface="Frank Ruhl Libre Bold"/>
                <a:cs typeface="Frank Ruhl Libre Bold"/>
                <a:sym typeface="Frank Ruhl Libre Bold"/>
              </a:rPr>
              <a:t>Key drivers</a:t>
            </a:r>
            <a:endParaRPr lang="en-US" sz="5397" b="1">
              <a:solidFill>
                <a:srgbClr val="034411">
                  <a:alpha val="31765"/>
                </a:srgbClr>
              </a:solidFill>
              <a:latin typeface="Frank Ruhl Libre Bold"/>
              <a:ea typeface="Frank Ruhl Libre Bold"/>
              <a:cs typeface="Frank Ruhl Libre Bold"/>
              <a:sym typeface="Frank Ruhl Libre Bold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5A0749-4394-CD8E-60C2-998095A7C5DE}"/>
              </a:ext>
            </a:extLst>
          </p:cNvPr>
          <p:cNvGrpSpPr/>
          <p:nvPr/>
        </p:nvGrpSpPr>
        <p:grpSpPr>
          <a:xfrm>
            <a:off x="10751102" y="5748837"/>
            <a:ext cx="1052027" cy="2579419"/>
            <a:chOff x="11025946" y="6687576"/>
            <a:chExt cx="1052027" cy="2579419"/>
          </a:xfrm>
        </p:grpSpPr>
        <p:grpSp>
          <p:nvGrpSpPr>
            <p:cNvPr id="40" name="Group 14">
              <a:extLst>
                <a:ext uri="{FF2B5EF4-FFF2-40B4-BE49-F238E27FC236}">
                  <a16:creationId xmlns:a16="http://schemas.microsoft.com/office/drawing/2014/main" id="{8B9BB93C-3EA6-4D75-1202-770D893C4AE3}"/>
                </a:ext>
              </a:extLst>
            </p:cNvPr>
            <p:cNvGrpSpPr/>
            <p:nvPr/>
          </p:nvGrpSpPr>
          <p:grpSpPr>
            <a:xfrm>
              <a:off x="11025946" y="6687576"/>
              <a:ext cx="1052027" cy="1218416"/>
              <a:chOff x="0" y="-38100"/>
              <a:chExt cx="240895" cy="278995"/>
            </a:xfrm>
          </p:grpSpPr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25767AF6-1B38-590F-C23E-3DB4ADE920B1}"/>
                  </a:ext>
                </a:extLst>
              </p:cNvPr>
              <p:cNvSpPr/>
              <p:nvPr/>
            </p:nvSpPr>
            <p:spPr>
              <a:xfrm>
                <a:off x="0" y="0"/>
                <a:ext cx="240895" cy="240895"/>
              </a:xfrm>
              <a:custGeom>
                <a:avLst/>
                <a:gdLst/>
                <a:ahLst/>
                <a:cxnLst/>
                <a:rect l="l" t="t" r="r" b="b"/>
                <a:pathLst>
                  <a:path w="240895" h="240895">
                    <a:moveTo>
                      <a:pt x="0" y="0"/>
                    </a:moveTo>
                    <a:lnTo>
                      <a:pt x="240895" y="0"/>
                    </a:lnTo>
                    <a:lnTo>
                      <a:pt x="240895" y="240895"/>
                    </a:lnTo>
                    <a:lnTo>
                      <a:pt x="0" y="240895"/>
                    </a:lnTo>
                    <a:close/>
                  </a:path>
                </a:pathLst>
              </a:custGeom>
              <a:solidFill>
                <a:srgbClr val="002F0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E4F5C03E-8893-D910-6CB5-AA9440E4D44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40895" cy="2789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1C87CB08-AAA4-E8DE-E1A7-71BCC0AC1C60}"/>
                </a:ext>
              </a:extLst>
            </p:cNvPr>
            <p:cNvSpPr/>
            <p:nvPr/>
          </p:nvSpPr>
          <p:spPr>
            <a:xfrm>
              <a:off x="11283030" y="8740981"/>
              <a:ext cx="526014" cy="526014"/>
            </a:xfrm>
            <a:custGeom>
              <a:avLst/>
              <a:gdLst/>
              <a:ahLst/>
              <a:cxnLst/>
              <a:rect l="l" t="t" r="r" b="b"/>
              <a:pathLst>
                <a:path w="526014" h="526014">
                  <a:moveTo>
                    <a:pt x="0" y="0"/>
                  </a:moveTo>
                  <a:lnTo>
                    <a:pt x="526014" y="0"/>
                  </a:lnTo>
                  <a:lnTo>
                    <a:pt x="526014" y="526014"/>
                  </a:lnTo>
                  <a:lnTo>
                    <a:pt x="0" y="526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Freeform 17">
            <a:extLst>
              <a:ext uri="{FF2B5EF4-FFF2-40B4-BE49-F238E27FC236}">
                <a16:creationId xmlns:a16="http://schemas.microsoft.com/office/drawing/2014/main" id="{D9E514CD-86DB-18E6-80EE-104EFBEEC71D}"/>
              </a:ext>
            </a:extLst>
          </p:cNvPr>
          <p:cNvSpPr/>
          <p:nvPr/>
        </p:nvSpPr>
        <p:spPr>
          <a:xfrm>
            <a:off x="11087492" y="6172732"/>
            <a:ext cx="360339" cy="563030"/>
          </a:xfrm>
          <a:custGeom>
            <a:avLst/>
            <a:gdLst/>
            <a:ahLst/>
            <a:cxnLst/>
            <a:rect l="l" t="t" r="r" b="b"/>
            <a:pathLst>
              <a:path w="360339" h="563030">
                <a:moveTo>
                  <a:pt x="0" y="0"/>
                </a:moveTo>
                <a:lnTo>
                  <a:pt x="360339" y="0"/>
                </a:lnTo>
                <a:lnTo>
                  <a:pt x="360339" y="563030"/>
                </a:lnTo>
                <a:lnTo>
                  <a:pt x="0" y="563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highlight>
                <a:srgbClr val="FFFF00"/>
              </a:highlight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6830A96B-BEF2-515E-4976-0C5BED3E7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2000" y="4432300"/>
            <a:ext cx="647700" cy="6477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DA337A20-6CAE-454F-2E8E-8839AE927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6600" y="275590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003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A8650C-C9DB-92D4-FF77-2D0EE3E66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2010E66-B0E8-513C-0C1F-BBA9BA301DC7}"/>
              </a:ext>
            </a:extLst>
          </p:cNvPr>
          <p:cNvGrpSpPr/>
          <p:nvPr/>
        </p:nvGrpSpPr>
        <p:grpSpPr>
          <a:xfrm>
            <a:off x="6741702" y="3075127"/>
            <a:ext cx="2473736" cy="2284438"/>
            <a:chOff x="6741702" y="2770327"/>
            <a:chExt cx="2473736" cy="22844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666BC68-63B6-91BF-7092-45419CEEEE15}"/>
                </a:ext>
              </a:extLst>
            </p:cNvPr>
            <p:cNvSpPr/>
            <p:nvPr/>
          </p:nvSpPr>
          <p:spPr>
            <a:xfrm rot="16200000">
              <a:off x="6803638" y="2708391"/>
              <a:ext cx="2284438" cy="2408310"/>
            </a:xfrm>
            <a:custGeom>
              <a:avLst/>
              <a:gdLst>
                <a:gd name="connsiteX0" fmla="*/ 2425421 w 2425421"/>
                <a:gd name="connsiteY0" fmla="*/ 2629637 h 2629637"/>
                <a:gd name="connsiteX1" fmla="*/ 0 w 2425421"/>
                <a:gd name="connsiteY1" fmla="*/ 2629637 h 2629637"/>
                <a:gd name="connsiteX2" fmla="*/ 0 w 2425421"/>
                <a:gd name="connsiteY2" fmla="*/ 0 h 2629637"/>
                <a:gd name="connsiteX3" fmla="*/ 98694 w 2425421"/>
                <a:gd name="connsiteY3" fmla="*/ 5203 h 2629637"/>
                <a:gd name="connsiteX4" fmla="*/ 2415475 w 2425421"/>
                <a:gd name="connsiteY4" fmla="*/ 2424007 h 2629637"/>
                <a:gd name="connsiteX5" fmla="*/ 2425421 w 2425421"/>
                <a:gd name="connsiteY5" fmla="*/ 2629637 h 262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5421" h="2629637">
                  <a:moveTo>
                    <a:pt x="2425421" y="2629637"/>
                  </a:moveTo>
                  <a:lnTo>
                    <a:pt x="0" y="2629637"/>
                  </a:lnTo>
                  <a:lnTo>
                    <a:pt x="0" y="0"/>
                  </a:lnTo>
                  <a:lnTo>
                    <a:pt x="98694" y="5203"/>
                  </a:lnTo>
                  <a:cubicBezTo>
                    <a:pt x="1320268" y="134724"/>
                    <a:pt x="2291418" y="1148640"/>
                    <a:pt x="2415475" y="2424007"/>
                  </a:cubicBezTo>
                  <a:lnTo>
                    <a:pt x="2425421" y="2629637"/>
                  </a:lnTo>
                  <a:close/>
                </a:path>
              </a:pathLst>
            </a:custGeom>
            <a:solidFill>
              <a:srgbClr val="9DC0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F299F6-F03D-CD74-5442-3299A62D3A3D}"/>
                </a:ext>
              </a:extLst>
            </p:cNvPr>
            <p:cNvSpPr txBox="1"/>
            <p:nvPr/>
          </p:nvSpPr>
          <p:spPr>
            <a:xfrm>
              <a:off x="7196138" y="38100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1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03D4540-5FD9-AF0B-CC93-43F3236F461C}"/>
              </a:ext>
            </a:extLst>
          </p:cNvPr>
          <p:cNvGrpSpPr/>
          <p:nvPr/>
        </p:nvGrpSpPr>
        <p:grpSpPr>
          <a:xfrm>
            <a:off x="9324478" y="3077298"/>
            <a:ext cx="2364695" cy="2282268"/>
            <a:chOff x="9324478" y="2772498"/>
            <a:chExt cx="2364695" cy="228226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847B5A9-AB35-6FA3-9AE2-6BDE2F458E2B}"/>
                </a:ext>
              </a:extLst>
            </p:cNvPr>
            <p:cNvSpPr/>
            <p:nvPr/>
          </p:nvSpPr>
          <p:spPr>
            <a:xfrm rot="16200000">
              <a:off x="9365692" y="2731284"/>
              <a:ext cx="2282268" cy="2364695"/>
            </a:xfrm>
            <a:custGeom>
              <a:avLst/>
              <a:gdLst>
                <a:gd name="connsiteX0" fmla="*/ 2423117 w 2423117"/>
                <a:gd name="connsiteY0" fmla="*/ 0 h 2582013"/>
                <a:gd name="connsiteX1" fmla="*/ 2415475 w 2423117"/>
                <a:gd name="connsiteY1" fmla="*/ 158006 h 2582013"/>
                <a:gd name="connsiteX2" fmla="*/ 98694 w 2423117"/>
                <a:gd name="connsiteY2" fmla="*/ 2576810 h 2582013"/>
                <a:gd name="connsiteX3" fmla="*/ 0 w 2423117"/>
                <a:gd name="connsiteY3" fmla="*/ 2582013 h 2582013"/>
                <a:gd name="connsiteX4" fmla="*/ 0 w 2423117"/>
                <a:gd name="connsiteY4" fmla="*/ 0 h 2582013"/>
                <a:gd name="connsiteX5" fmla="*/ 2423117 w 2423117"/>
                <a:gd name="connsiteY5" fmla="*/ 0 h 25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3117" h="2582013">
                  <a:moveTo>
                    <a:pt x="2423117" y="0"/>
                  </a:moveTo>
                  <a:lnTo>
                    <a:pt x="2415475" y="158006"/>
                  </a:lnTo>
                  <a:cubicBezTo>
                    <a:pt x="2291418" y="1433373"/>
                    <a:pt x="1320268" y="2447290"/>
                    <a:pt x="98694" y="2576810"/>
                  </a:cubicBezTo>
                  <a:lnTo>
                    <a:pt x="0" y="2582013"/>
                  </a:lnTo>
                  <a:lnTo>
                    <a:pt x="0" y="0"/>
                  </a:lnTo>
                  <a:lnTo>
                    <a:pt x="2423117" y="0"/>
                  </a:lnTo>
                  <a:close/>
                </a:path>
              </a:pathLst>
            </a:custGeom>
            <a:solidFill>
              <a:srgbClr val="60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9B86B4-8ADE-FC60-72C2-E29726E6BF87}"/>
                </a:ext>
              </a:extLst>
            </p:cNvPr>
            <p:cNvSpPr txBox="1"/>
            <p:nvPr/>
          </p:nvSpPr>
          <p:spPr>
            <a:xfrm>
              <a:off x="9539288" y="38481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2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B978B1E-ACBF-8680-373B-0FF0C94BDF17}"/>
              </a:ext>
            </a:extLst>
          </p:cNvPr>
          <p:cNvGrpSpPr/>
          <p:nvPr/>
        </p:nvGrpSpPr>
        <p:grpSpPr>
          <a:xfrm>
            <a:off x="6734804" y="5538992"/>
            <a:ext cx="2480634" cy="2419006"/>
            <a:chOff x="6734804" y="5234192"/>
            <a:chExt cx="2480634" cy="241900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69EA7C-B526-40D1-6BFE-A99618222E09}"/>
                </a:ext>
              </a:extLst>
            </p:cNvPr>
            <p:cNvSpPr/>
            <p:nvPr/>
          </p:nvSpPr>
          <p:spPr>
            <a:xfrm rot="16200000">
              <a:off x="6732905" y="5236091"/>
              <a:ext cx="2419006" cy="2415208"/>
            </a:xfrm>
            <a:custGeom>
              <a:avLst/>
              <a:gdLst>
                <a:gd name="connsiteX0" fmla="*/ 2568294 w 2568294"/>
                <a:gd name="connsiteY0" fmla="*/ 0 h 2637169"/>
                <a:gd name="connsiteX1" fmla="*/ 2568294 w 2568294"/>
                <a:gd name="connsiteY1" fmla="*/ 2637169 h 2637169"/>
                <a:gd name="connsiteX2" fmla="*/ 0 w 2568294"/>
                <a:gd name="connsiteY2" fmla="*/ 2637169 h 2637169"/>
                <a:gd name="connsiteX3" fmla="*/ 9945 w 2568294"/>
                <a:gd name="connsiteY3" fmla="*/ 2431539 h 2637169"/>
                <a:gd name="connsiteX4" fmla="*/ 2326726 w 2568294"/>
                <a:gd name="connsiteY4" fmla="*/ 12735 h 2637169"/>
                <a:gd name="connsiteX5" fmla="*/ 2568294 w 2568294"/>
                <a:gd name="connsiteY5" fmla="*/ 0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8294" h="2637169">
                  <a:moveTo>
                    <a:pt x="2568294" y="0"/>
                  </a:moveTo>
                  <a:lnTo>
                    <a:pt x="2568294" y="2637169"/>
                  </a:lnTo>
                  <a:lnTo>
                    <a:pt x="0" y="2637169"/>
                  </a:lnTo>
                  <a:lnTo>
                    <a:pt x="9945" y="2431539"/>
                  </a:lnTo>
                  <a:cubicBezTo>
                    <a:pt x="134002" y="1156172"/>
                    <a:pt x="1105153" y="142256"/>
                    <a:pt x="2326726" y="12735"/>
                  </a:cubicBezTo>
                  <a:lnTo>
                    <a:pt x="2568294" y="0"/>
                  </a:lnTo>
                  <a:close/>
                </a:path>
              </a:pathLst>
            </a:custGeom>
            <a:solidFill>
              <a:srgbClr val="3F68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904912-B69E-594D-D27B-8DF8CE9C2BE5}"/>
                </a:ext>
              </a:extLst>
            </p:cNvPr>
            <p:cNvSpPr txBox="1"/>
            <p:nvPr/>
          </p:nvSpPr>
          <p:spPr>
            <a:xfrm>
              <a:off x="7196138" y="57531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3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5" name="TextBox 9">
            <a:extLst>
              <a:ext uri="{FF2B5EF4-FFF2-40B4-BE49-F238E27FC236}">
                <a16:creationId xmlns:a16="http://schemas.microsoft.com/office/drawing/2014/main" id="{A354B3FB-C414-E227-0C02-29E79D5711FA}"/>
              </a:ext>
            </a:extLst>
          </p:cNvPr>
          <p:cNvSpPr txBox="1"/>
          <p:nvPr/>
        </p:nvSpPr>
        <p:spPr>
          <a:xfrm>
            <a:off x="4862058" y="820274"/>
            <a:ext cx="8706759" cy="945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6"/>
              </a:lnSpc>
              <a:spcBef>
                <a:spcPct val="0"/>
              </a:spcBef>
            </a:pPr>
            <a:r>
              <a:rPr lang="en-US" altLang="zh-CN" sz="6496" b="1">
                <a:solidFill>
                  <a:srgbClr val="25362E"/>
                </a:solidFill>
                <a:latin typeface="+mj-lt"/>
                <a:ea typeface="Frank Ruhl Libre Bold"/>
                <a:cs typeface="Times New Roman" panose="02020603050405020304" pitchFamily="18" charset="0"/>
                <a:sym typeface="Frank Ruhl Libre Bold"/>
              </a:rPr>
              <a:t>Datasets Overview</a:t>
            </a:r>
            <a:endParaRPr lang="en-US" sz="6496" b="1">
              <a:solidFill>
                <a:srgbClr val="25362E"/>
              </a:solidFill>
              <a:latin typeface="+mj-lt"/>
              <a:ea typeface="Frank Ruhl Libre Bold"/>
              <a:cs typeface="Times New Roman" panose="02020603050405020304" pitchFamily="18" charset="0"/>
              <a:sym typeface="Frank Ruhl Libre Bold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CB5873E-2B24-13B3-5348-26EA11B2C8CA}"/>
              </a:ext>
            </a:extLst>
          </p:cNvPr>
          <p:cNvSpPr/>
          <p:nvPr/>
        </p:nvSpPr>
        <p:spPr>
          <a:xfrm>
            <a:off x="1066800" y="6421213"/>
            <a:ext cx="972000" cy="972000"/>
          </a:xfrm>
          <a:prstGeom prst="ellipse">
            <a:avLst/>
          </a:prstGeom>
          <a:solidFill>
            <a:srgbClr val="3F6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A63CE-4F5F-22FE-FF87-4E0FA32C7B43}"/>
              </a:ext>
            </a:extLst>
          </p:cNvPr>
          <p:cNvGrpSpPr/>
          <p:nvPr/>
        </p:nvGrpSpPr>
        <p:grpSpPr>
          <a:xfrm>
            <a:off x="12280106" y="4081238"/>
            <a:ext cx="972000" cy="972000"/>
            <a:chOff x="12280106" y="4081238"/>
            <a:chExt cx="972000" cy="97200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74B7A6E-0B43-CE60-5D57-5EAD2D7EA49F}"/>
                </a:ext>
              </a:extLst>
            </p:cNvPr>
            <p:cNvSpPr/>
            <p:nvPr/>
          </p:nvSpPr>
          <p:spPr>
            <a:xfrm>
              <a:off x="12280106" y="4081238"/>
              <a:ext cx="972000" cy="972000"/>
            </a:xfrm>
            <a:prstGeom prst="ellipse">
              <a:avLst/>
            </a:prstGeom>
            <a:solidFill>
              <a:srgbClr val="60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09966"/>
                </a:solidFill>
                <a:latin typeface="+mj-lt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373BFA69-CE92-971B-9497-990A093B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46796" y="4205286"/>
              <a:ext cx="628650" cy="628650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id="{5A9660E9-FD9F-BE7B-AA3E-FE1436435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6522" y="6516915"/>
            <a:ext cx="685800" cy="685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97FA9B-55E3-6FA8-F554-C92CD013DF61}"/>
              </a:ext>
            </a:extLst>
          </p:cNvPr>
          <p:cNvGrpSpPr/>
          <p:nvPr/>
        </p:nvGrpSpPr>
        <p:grpSpPr>
          <a:xfrm>
            <a:off x="1009650" y="4081238"/>
            <a:ext cx="972000" cy="972000"/>
            <a:chOff x="1009650" y="4081238"/>
            <a:chExt cx="972000" cy="972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79E8287-54A0-CCD2-6DF0-CB5A9469D69B}"/>
                </a:ext>
              </a:extLst>
            </p:cNvPr>
            <p:cNvSpPr/>
            <p:nvPr/>
          </p:nvSpPr>
          <p:spPr>
            <a:xfrm>
              <a:off x="1009650" y="4081238"/>
              <a:ext cx="972000" cy="972000"/>
            </a:xfrm>
            <a:prstGeom prst="ellipse">
              <a:avLst/>
            </a:prstGeom>
            <a:solidFill>
              <a:srgbClr val="9DC0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47647F85-963F-D264-5FB2-F1C7860E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2894" y="4190683"/>
              <a:ext cx="618977" cy="61897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42606F-2651-73F0-102C-C9455142E14A}"/>
              </a:ext>
            </a:extLst>
          </p:cNvPr>
          <p:cNvSpPr txBox="1"/>
          <p:nvPr/>
        </p:nvSpPr>
        <p:spPr>
          <a:xfrm>
            <a:off x="2262187" y="6210300"/>
            <a:ext cx="348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3E6843"/>
                </a:solidFill>
                <a:latin typeface="+mj-lt"/>
              </a:rPr>
              <a:t>GDP (World Bank)</a:t>
            </a:r>
            <a:endParaRPr lang="zh-CN" altLang="en-US">
              <a:solidFill>
                <a:srgbClr val="3E6843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8B782-33F2-BA88-08BE-6846A32D78B5}"/>
              </a:ext>
            </a:extLst>
          </p:cNvPr>
          <p:cNvSpPr txBox="1"/>
          <p:nvPr/>
        </p:nvSpPr>
        <p:spPr>
          <a:xfrm>
            <a:off x="2133599" y="3304958"/>
            <a:ext cx="452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9DC08B"/>
                </a:solidFill>
                <a:latin typeface="+mj-lt"/>
              </a:rPr>
              <a:t>CO₂ Emissions (OECD)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4BE77F-61EA-7F2C-008A-5B931C6A7C52}"/>
              </a:ext>
            </a:extLst>
          </p:cNvPr>
          <p:cNvSpPr txBox="1"/>
          <p:nvPr/>
        </p:nvSpPr>
        <p:spPr>
          <a:xfrm>
            <a:off x="2133600" y="4105573"/>
            <a:ext cx="42526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Annual CO₂ emissions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from energy-related sectors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Coverage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: 76 countries,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2000–2024</a:t>
            </a:r>
          </a:p>
          <a:p>
            <a:endParaRPr lang="en-US" altLang="zh-CN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r>
              <a:rPr lang="zh-CN" altLang="en-US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✔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Used to examine long-term emission patterns</a:t>
            </a:r>
            <a:endParaRPr lang="zh-CN" altLang="en-US" b="1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56151-F425-A691-C763-3450F2790CD1}"/>
              </a:ext>
            </a:extLst>
          </p:cNvPr>
          <p:cNvSpPr txBox="1"/>
          <p:nvPr/>
        </p:nvSpPr>
        <p:spPr>
          <a:xfrm>
            <a:off x="13430250" y="4105573"/>
            <a:ext cx="411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Shares of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Fossil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,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Nuclear,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Renewable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Coverage: 2000–2024</a:t>
            </a:r>
          </a:p>
          <a:p>
            <a:endParaRPr lang="en-US" altLang="zh-CN" b="1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r>
              <a:rPr lang="zh-CN" altLang="en-US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✔ 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Used to compare energy structures across country groups</a:t>
            </a:r>
            <a:endParaRPr lang="zh-CN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33F76-50FC-1511-B3C4-535018EB7244}"/>
              </a:ext>
            </a:extLst>
          </p:cNvPr>
          <p:cNvSpPr txBox="1"/>
          <p:nvPr/>
        </p:nvSpPr>
        <p:spPr>
          <a:xfrm>
            <a:off x="2266949" y="6886873"/>
            <a:ext cx="4380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</a:lstStyle>
          <a:p>
            <a:r>
              <a:rPr lang="en-US" altLang="zh-CN" sz="1800">
                <a:latin typeface="+mj-lt"/>
                <a:sym typeface="Times New Roman"/>
              </a:rPr>
              <a:t>GDP in </a:t>
            </a:r>
            <a:r>
              <a:rPr lang="en-US" altLang="zh-CN" sz="1800" b="1">
                <a:latin typeface="+mj-lt"/>
                <a:sym typeface="Times New Roman"/>
              </a:rPr>
              <a:t>constant USD</a:t>
            </a:r>
          </a:p>
          <a:p>
            <a:r>
              <a:rPr lang="en-US" altLang="zh-CN" sz="1800" b="1">
                <a:latin typeface="+mj-lt"/>
                <a:sym typeface="Times New Roman"/>
              </a:rPr>
              <a:t>Coverage: 2000–2024</a:t>
            </a:r>
          </a:p>
          <a:p>
            <a:pPr marL="0" indent="0">
              <a:buNone/>
            </a:pPr>
            <a:endParaRPr lang="en-US" altLang="zh-CN" sz="1800">
              <a:latin typeface="+mj-lt"/>
              <a:sym typeface="Times New Roman"/>
            </a:endParaRPr>
          </a:p>
          <a:p>
            <a:pPr marL="0" indent="0">
              <a:buNone/>
            </a:pPr>
            <a:r>
              <a:rPr lang="zh-CN" altLang="en-US" sz="1800">
                <a:latin typeface="+mj-lt"/>
                <a:sym typeface="Times New Roman"/>
              </a:rPr>
              <a:t>✔ </a:t>
            </a:r>
            <a:r>
              <a:rPr lang="en-US" altLang="zh-CN" sz="1800">
                <a:latin typeface="+mj-lt"/>
                <a:sym typeface="Times New Roman"/>
              </a:rPr>
              <a:t>Used to compare </a:t>
            </a:r>
            <a:r>
              <a:rPr lang="en-US" altLang="zh-CN" sz="1800">
                <a:solidFill>
                  <a:schemeClr val="tx1"/>
                </a:solidFill>
                <a:latin typeface="+mj-lt"/>
                <a:sym typeface="Times New Roman"/>
              </a:rPr>
              <a:t>economic capacity </a:t>
            </a:r>
            <a:r>
              <a:rPr lang="en-US" altLang="zh-CN" sz="1800">
                <a:latin typeface="+mj-lt"/>
                <a:sym typeface="Times New Roman"/>
              </a:rPr>
              <a:t>across countries</a:t>
            </a:r>
            <a:endParaRPr lang="zh-CN" altLang="en-US" sz="180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D9B11-20F1-E7BD-1EA1-B30A485F0A25}"/>
              </a:ext>
            </a:extLst>
          </p:cNvPr>
          <p:cNvSpPr txBox="1"/>
          <p:nvPr/>
        </p:nvSpPr>
        <p:spPr>
          <a:xfrm>
            <a:off x="13109258" y="3196590"/>
            <a:ext cx="479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588D5F"/>
                </a:solidFill>
              </a:rPr>
              <a:t>Electricity Mix (Energy Yearbook)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88B44D52-F4C5-AF1B-8021-3A2F4ABB5AE0}"/>
              </a:ext>
            </a:extLst>
          </p:cNvPr>
          <p:cNvGrpSpPr/>
          <p:nvPr/>
        </p:nvGrpSpPr>
        <p:grpSpPr>
          <a:xfrm>
            <a:off x="0" y="-190500"/>
            <a:ext cx="18288000" cy="678000"/>
            <a:chOff x="0" y="0"/>
            <a:chExt cx="24384000" cy="90400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B77414A8-9959-23B3-79E1-31B547B0C88F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616790C0-EC36-A579-93D6-79882C33DB89}"/>
              </a:ext>
            </a:extLst>
          </p:cNvPr>
          <p:cNvGrpSpPr/>
          <p:nvPr/>
        </p:nvGrpSpPr>
        <p:grpSpPr>
          <a:xfrm>
            <a:off x="0" y="9835698"/>
            <a:ext cx="18288000" cy="451102"/>
            <a:chOff x="0" y="0"/>
            <a:chExt cx="24384000" cy="601469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A2BB0B8-FD00-3AEA-814E-F2CC2654E3C8}"/>
                </a:ext>
              </a:extLst>
            </p:cNvPr>
            <p:cNvSpPr/>
            <p:nvPr/>
          </p:nvSpPr>
          <p:spPr>
            <a:xfrm>
              <a:off x="0" y="0"/>
              <a:ext cx="24384000" cy="601460"/>
            </a:xfrm>
            <a:custGeom>
              <a:avLst/>
              <a:gdLst/>
              <a:ahLst/>
              <a:cxnLst/>
              <a:rect l="l" t="t" r="r" b="b"/>
              <a:pathLst>
                <a:path w="24384000" h="601460">
                  <a:moveTo>
                    <a:pt x="0" y="0"/>
                  </a:moveTo>
                  <a:lnTo>
                    <a:pt x="24384000" y="0"/>
                  </a:lnTo>
                  <a:lnTo>
                    <a:pt x="24384000" y="601460"/>
                  </a:lnTo>
                  <a:lnTo>
                    <a:pt x="0" y="601460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6359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4B44D0-E81C-1457-88C3-958AADCF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0DC1C63-407D-16F3-2F86-D7E4CA18D3EA}"/>
              </a:ext>
            </a:extLst>
          </p:cNvPr>
          <p:cNvGrpSpPr/>
          <p:nvPr/>
        </p:nvGrpSpPr>
        <p:grpSpPr>
          <a:xfrm>
            <a:off x="6741702" y="3075127"/>
            <a:ext cx="2473736" cy="2284438"/>
            <a:chOff x="6741702" y="2770327"/>
            <a:chExt cx="2473736" cy="22844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651C74-AD63-9953-0011-DBC1B20624FA}"/>
                </a:ext>
              </a:extLst>
            </p:cNvPr>
            <p:cNvSpPr/>
            <p:nvPr/>
          </p:nvSpPr>
          <p:spPr>
            <a:xfrm rot="16200000">
              <a:off x="6803638" y="2708391"/>
              <a:ext cx="2284438" cy="2408310"/>
            </a:xfrm>
            <a:custGeom>
              <a:avLst/>
              <a:gdLst>
                <a:gd name="connsiteX0" fmla="*/ 2425421 w 2425421"/>
                <a:gd name="connsiteY0" fmla="*/ 2629637 h 2629637"/>
                <a:gd name="connsiteX1" fmla="*/ 0 w 2425421"/>
                <a:gd name="connsiteY1" fmla="*/ 2629637 h 2629637"/>
                <a:gd name="connsiteX2" fmla="*/ 0 w 2425421"/>
                <a:gd name="connsiteY2" fmla="*/ 0 h 2629637"/>
                <a:gd name="connsiteX3" fmla="*/ 98694 w 2425421"/>
                <a:gd name="connsiteY3" fmla="*/ 5203 h 2629637"/>
                <a:gd name="connsiteX4" fmla="*/ 2415475 w 2425421"/>
                <a:gd name="connsiteY4" fmla="*/ 2424007 h 2629637"/>
                <a:gd name="connsiteX5" fmla="*/ 2425421 w 2425421"/>
                <a:gd name="connsiteY5" fmla="*/ 2629637 h 262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5421" h="2629637">
                  <a:moveTo>
                    <a:pt x="2425421" y="2629637"/>
                  </a:moveTo>
                  <a:lnTo>
                    <a:pt x="0" y="2629637"/>
                  </a:lnTo>
                  <a:lnTo>
                    <a:pt x="0" y="0"/>
                  </a:lnTo>
                  <a:lnTo>
                    <a:pt x="98694" y="5203"/>
                  </a:lnTo>
                  <a:cubicBezTo>
                    <a:pt x="1320268" y="134724"/>
                    <a:pt x="2291418" y="1148640"/>
                    <a:pt x="2415475" y="2424007"/>
                  </a:cubicBezTo>
                  <a:lnTo>
                    <a:pt x="2425421" y="2629637"/>
                  </a:lnTo>
                  <a:close/>
                </a:path>
              </a:pathLst>
            </a:custGeom>
            <a:solidFill>
              <a:srgbClr val="9DC0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6C064C8-35BB-7451-BD46-E699B6A677EA}"/>
                </a:ext>
              </a:extLst>
            </p:cNvPr>
            <p:cNvSpPr txBox="1"/>
            <p:nvPr/>
          </p:nvSpPr>
          <p:spPr>
            <a:xfrm>
              <a:off x="7196138" y="38100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1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00F33E8-1658-3053-FEE3-C29531157F71}"/>
              </a:ext>
            </a:extLst>
          </p:cNvPr>
          <p:cNvGrpSpPr/>
          <p:nvPr/>
        </p:nvGrpSpPr>
        <p:grpSpPr>
          <a:xfrm>
            <a:off x="9324478" y="3077298"/>
            <a:ext cx="2364695" cy="2282268"/>
            <a:chOff x="9324478" y="2772498"/>
            <a:chExt cx="2364695" cy="228226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485432-7F5D-C891-7869-B15C243726B8}"/>
                </a:ext>
              </a:extLst>
            </p:cNvPr>
            <p:cNvSpPr/>
            <p:nvPr/>
          </p:nvSpPr>
          <p:spPr>
            <a:xfrm rot="16200000">
              <a:off x="9365692" y="2731284"/>
              <a:ext cx="2282268" cy="2364695"/>
            </a:xfrm>
            <a:custGeom>
              <a:avLst/>
              <a:gdLst>
                <a:gd name="connsiteX0" fmla="*/ 2423117 w 2423117"/>
                <a:gd name="connsiteY0" fmla="*/ 0 h 2582013"/>
                <a:gd name="connsiteX1" fmla="*/ 2415475 w 2423117"/>
                <a:gd name="connsiteY1" fmla="*/ 158006 h 2582013"/>
                <a:gd name="connsiteX2" fmla="*/ 98694 w 2423117"/>
                <a:gd name="connsiteY2" fmla="*/ 2576810 h 2582013"/>
                <a:gd name="connsiteX3" fmla="*/ 0 w 2423117"/>
                <a:gd name="connsiteY3" fmla="*/ 2582013 h 2582013"/>
                <a:gd name="connsiteX4" fmla="*/ 0 w 2423117"/>
                <a:gd name="connsiteY4" fmla="*/ 0 h 2582013"/>
                <a:gd name="connsiteX5" fmla="*/ 2423117 w 2423117"/>
                <a:gd name="connsiteY5" fmla="*/ 0 h 25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3117" h="2582013">
                  <a:moveTo>
                    <a:pt x="2423117" y="0"/>
                  </a:moveTo>
                  <a:lnTo>
                    <a:pt x="2415475" y="158006"/>
                  </a:lnTo>
                  <a:cubicBezTo>
                    <a:pt x="2291418" y="1433373"/>
                    <a:pt x="1320268" y="2447290"/>
                    <a:pt x="98694" y="2576810"/>
                  </a:cubicBezTo>
                  <a:lnTo>
                    <a:pt x="0" y="2582013"/>
                  </a:lnTo>
                  <a:lnTo>
                    <a:pt x="0" y="0"/>
                  </a:lnTo>
                  <a:lnTo>
                    <a:pt x="2423117" y="0"/>
                  </a:lnTo>
                  <a:close/>
                </a:path>
              </a:pathLst>
            </a:custGeom>
            <a:solidFill>
              <a:srgbClr val="60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16D2E8-EB7E-9155-2C26-72FCA496703B}"/>
                </a:ext>
              </a:extLst>
            </p:cNvPr>
            <p:cNvSpPr txBox="1"/>
            <p:nvPr/>
          </p:nvSpPr>
          <p:spPr>
            <a:xfrm>
              <a:off x="9539288" y="38481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2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B728879-C319-6B2F-80B8-8DE7331D6092}"/>
              </a:ext>
            </a:extLst>
          </p:cNvPr>
          <p:cNvGrpSpPr/>
          <p:nvPr/>
        </p:nvGrpSpPr>
        <p:grpSpPr>
          <a:xfrm>
            <a:off x="6734804" y="5538992"/>
            <a:ext cx="2480634" cy="2419006"/>
            <a:chOff x="6734804" y="5234192"/>
            <a:chExt cx="2480634" cy="241900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1A581C3-E712-627D-EF39-4BB4E16DDF93}"/>
                </a:ext>
              </a:extLst>
            </p:cNvPr>
            <p:cNvSpPr/>
            <p:nvPr/>
          </p:nvSpPr>
          <p:spPr>
            <a:xfrm rot="16200000">
              <a:off x="6732905" y="5236091"/>
              <a:ext cx="2419006" cy="2415208"/>
            </a:xfrm>
            <a:custGeom>
              <a:avLst/>
              <a:gdLst>
                <a:gd name="connsiteX0" fmla="*/ 2568294 w 2568294"/>
                <a:gd name="connsiteY0" fmla="*/ 0 h 2637169"/>
                <a:gd name="connsiteX1" fmla="*/ 2568294 w 2568294"/>
                <a:gd name="connsiteY1" fmla="*/ 2637169 h 2637169"/>
                <a:gd name="connsiteX2" fmla="*/ 0 w 2568294"/>
                <a:gd name="connsiteY2" fmla="*/ 2637169 h 2637169"/>
                <a:gd name="connsiteX3" fmla="*/ 9945 w 2568294"/>
                <a:gd name="connsiteY3" fmla="*/ 2431539 h 2637169"/>
                <a:gd name="connsiteX4" fmla="*/ 2326726 w 2568294"/>
                <a:gd name="connsiteY4" fmla="*/ 12735 h 2637169"/>
                <a:gd name="connsiteX5" fmla="*/ 2568294 w 2568294"/>
                <a:gd name="connsiteY5" fmla="*/ 0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8294" h="2637169">
                  <a:moveTo>
                    <a:pt x="2568294" y="0"/>
                  </a:moveTo>
                  <a:lnTo>
                    <a:pt x="2568294" y="2637169"/>
                  </a:lnTo>
                  <a:lnTo>
                    <a:pt x="0" y="2637169"/>
                  </a:lnTo>
                  <a:lnTo>
                    <a:pt x="9945" y="2431539"/>
                  </a:lnTo>
                  <a:cubicBezTo>
                    <a:pt x="134002" y="1156172"/>
                    <a:pt x="1105153" y="142256"/>
                    <a:pt x="2326726" y="12735"/>
                  </a:cubicBezTo>
                  <a:lnTo>
                    <a:pt x="2568294" y="0"/>
                  </a:lnTo>
                  <a:close/>
                </a:path>
              </a:pathLst>
            </a:custGeom>
            <a:solidFill>
              <a:srgbClr val="3F68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A0DE82-8F55-F219-6940-F466CA378A9E}"/>
                </a:ext>
              </a:extLst>
            </p:cNvPr>
            <p:cNvSpPr txBox="1"/>
            <p:nvPr/>
          </p:nvSpPr>
          <p:spPr>
            <a:xfrm>
              <a:off x="7196138" y="57531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3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5" name="TextBox 9">
            <a:extLst>
              <a:ext uri="{FF2B5EF4-FFF2-40B4-BE49-F238E27FC236}">
                <a16:creationId xmlns:a16="http://schemas.microsoft.com/office/drawing/2014/main" id="{EA767998-2C38-5E8C-23F6-4380F7D79987}"/>
              </a:ext>
            </a:extLst>
          </p:cNvPr>
          <p:cNvSpPr txBox="1"/>
          <p:nvPr/>
        </p:nvSpPr>
        <p:spPr>
          <a:xfrm>
            <a:off x="4862058" y="820274"/>
            <a:ext cx="8706759" cy="945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6"/>
              </a:lnSpc>
              <a:spcBef>
                <a:spcPct val="0"/>
              </a:spcBef>
            </a:pPr>
            <a:r>
              <a:rPr lang="en-US" altLang="zh-CN" sz="6496" b="1">
                <a:solidFill>
                  <a:srgbClr val="25362E"/>
                </a:solidFill>
                <a:latin typeface="+mj-lt"/>
                <a:ea typeface="Frank Ruhl Libre Bold"/>
                <a:cs typeface="Times New Roman" panose="02020603050405020304" pitchFamily="18" charset="0"/>
                <a:sym typeface="Frank Ruhl Libre Bold"/>
              </a:rPr>
              <a:t>Datasets Overview</a:t>
            </a:r>
            <a:endParaRPr lang="en-US" sz="6496" b="1">
              <a:solidFill>
                <a:srgbClr val="25362E"/>
              </a:solidFill>
              <a:latin typeface="+mj-lt"/>
              <a:ea typeface="Frank Ruhl Libre Bold"/>
              <a:cs typeface="Times New Roman" panose="02020603050405020304" pitchFamily="18" charset="0"/>
              <a:sym typeface="Frank Ruhl Libre Bold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D1FCC03-9397-113C-6FBE-838F3061DFD5}"/>
              </a:ext>
            </a:extLst>
          </p:cNvPr>
          <p:cNvSpPr/>
          <p:nvPr/>
        </p:nvSpPr>
        <p:spPr>
          <a:xfrm>
            <a:off x="1066800" y="6421213"/>
            <a:ext cx="972000" cy="972000"/>
          </a:xfrm>
          <a:prstGeom prst="ellipse">
            <a:avLst/>
          </a:prstGeom>
          <a:solidFill>
            <a:srgbClr val="3F6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7DBE42-7FA3-8736-803B-2F8C74CEBDB5}"/>
              </a:ext>
            </a:extLst>
          </p:cNvPr>
          <p:cNvGrpSpPr/>
          <p:nvPr/>
        </p:nvGrpSpPr>
        <p:grpSpPr>
          <a:xfrm>
            <a:off x="12280106" y="4081238"/>
            <a:ext cx="972000" cy="972000"/>
            <a:chOff x="12280106" y="4081238"/>
            <a:chExt cx="972000" cy="97200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50DE694-26E0-5D6C-D2A1-52BEEC2DCDF0}"/>
                </a:ext>
              </a:extLst>
            </p:cNvPr>
            <p:cNvSpPr/>
            <p:nvPr/>
          </p:nvSpPr>
          <p:spPr>
            <a:xfrm>
              <a:off x="12280106" y="4081238"/>
              <a:ext cx="972000" cy="972000"/>
            </a:xfrm>
            <a:prstGeom prst="ellipse">
              <a:avLst/>
            </a:prstGeom>
            <a:solidFill>
              <a:srgbClr val="60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09966"/>
                </a:solidFill>
                <a:latin typeface="+mj-lt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5C995F38-FE8E-6CF6-F04D-C2ADA9264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46796" y="4205286"/>
              <a:ext cx="628650" cy="628650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id="{1F197DDF-AC4F-2B15-D693-07166EC43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6522" y="6516915"/>
            <a:ext cx="685800" cy="685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17DFE8-46DE-E2AD-73BC-45ADA9C1CFE8}"/>
              </a:ext>
            </a:extLst>
          </p:cNvPr>
          <p:cNvGrpSpPr/>
          <p:nvPr/>
        </p:nvGrpSpPr>
        <p:grpSpPr>
          <a:xfrm>
            <a:off x="1009650" y="4081238"/>
            <a:ext cx="972000" cy="972000"/>
            <a:chOff x="1009650" y="4081238"/>
            <a:chExt cx="972000" cy="972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BB2E038-05F0-62BA-CBE1-A14758C34F5F}"/>
                </a:ext>
              </a:extLst>
            </p:cNvPr>
            <p:cNvSpPr/>
            <p:nvPr/>
          </p:nvSpPr>
          <p:spPr>
            <a:xfrm>
              <a:off x="1009650" y="4081238"/>
              <a:ext cx="972000" cy="972000"/>
            </a:xfrm>
            <a:prstGeom prst="ellipse">
              <a:avLst/>
            </a:prstGeom>
            <a:solidFill>
              <a:srgbClr val="9DC0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2762D7B1-2D5B-AAA8-65FB-B326E79AA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2894" y="4190683"/>
              <a:ext cx="618977" cy="61897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72DA04F-28EB-13CB-AAA9-67784F30C3CF}"/>
              </a:ext>
            </a:extLst>
          </p:cNvPr>
          <p:cNvSpPr txBox="1"/>
          <p:nvPr/>
        </p:nvSpPr>
        <p:spPr>
          <a:xfrm>
            <a:off x="2272661" y="6362709"/>
            <a:ext cx="348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rgbClr val="3E6843"/>
                </a:solidFill>
                <a:latin typeface="+mj-lt"/>
              </a:rPr>
              <a:t>GDP (World Bank)</a:t>
            </a:r>
            <a:endParaRPr lang="zh-CN" altLang="en-US" dirty="0">
              <a:solidFill>
                <a:srgbClr val="3E6843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ABCC1-A1D4-0C76-E62F-364B902F5B36}"/>
              </a:ext>
            </a:extLst>
          </p:cNvPr>
          <p:cNvSpPr txBox="1"/>
          <p:nvPr/>
        </p:nvSpPr>
        <p:spPr>
          <a:xfrm>
            <a:off x="2133599" y="3304958"/>
            <a:ext cx="452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9DC08B"/>
                </a:solidFill>
                <a:latin typeface="+mj-lt"/>
              </a:rPr>
              <a:t>CO₂ Emissions (OECD)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8ED28-D217-FB52-F6BA-D9962E1DA1B1}"/>
              </a:ext>
            </a:extLst>
          </p:cNvPr>
          <p:cNvSpPr txBox="1"/>
          <p:nvPr/>
        </p:nvSpPr>
        <p:spPr>
          <a:xfrm>
            <a:off x="2133599" y="3747501"/>
            <a:ext cx="425268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Annual CO₂ emissions 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from energy-related sectors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Coverage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: 76 countries, </a:t>
            </a:r>
            <a:r>
              <a:rPr lang="en-US" altLang="zh-CN" b="1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2000–2024</a:t>
            </a:r>
          </a:p>
          <a:p>
            <a:endParaRPr lang="en-US" altLang="zh-CN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✔ 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Used to examine long-term emission patterns</a:t>
            </a:r>
          </a:p>
          <a:p>
            <a:br>
              <a:rPr lang="en-US" altLang="zh-CN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</a:br>
            <a:r>
              <a:rPr lang="en-US" altLang="zh-CN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(*Appended secondary CO₂ emission dataset for majorly missing countries.)</a:t>
            </a:r>
            <a:endParaRPr lang="zh-CN" altLang="en-US" dirty="0">
              <a:solidFill>
                <a:srgbClr val="000000"/>
              </a:solidFill>
              <a:latin typeface="+mj-lt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F40D-9365-F575-74CA-44D0B5B49889}"/>
              </a:ext>
            </a:extLst>
          </p:cNvPr>
          <p:cNvSpPr txBox="1"/>
          <p:nvPr/>
        </p:nvSpPr>
        <p:spPr>
          <a:xfrm>
            <a:off x="13430250" y="4105573"/>
            <a:ext cx="411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Shares of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Fossil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,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Nuclear,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Renewable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Coverage: 2000–2024</a:t>
            </a:r>
          </a:p>
          <a:p>
            <a:endParaRPr lang="en-US" altLang="zh-CN" b="1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r>
              <a:rPr lang="zh-CN" altLang="en-US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✔ 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Used to compare energy structures across country groups</a:t>
            </a:r>
            <a:endParaRPr lang="zh-CN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8BFD0-F152-ECB1-414F-B8B402827FF7}"/>
              </a:ext>
            </a:extLst>
          </p:cNvPr>
          <p:cNvSpPr txBox="1"/>
          <p:nvPr/>
        </p:nvSpPr>
        <p:spPr>
          <a:xfrm>
            <a:off x="2254250" y="7003758"/>
            <a:ext cx="4380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</a:lstStyle>
          <a:p>
            <a:r>
              <a:rPr lang="en-US" altLang="zh-CN" sz="1800" dirty="0">
                <a:latin typeface="+mj-lt"/>
                <a:sym typeface="Times New Roman"/>
              </a:rPr>
              <a:t>GDP in </a:t>
            </a:r>
            <a:r>
              <a:rPr lang="en-US" altLang="zh-CN" sz="1800" b="1" dirty="0">
                <a:latin typeface="+mj-lt"/>
                <a:sym typeface="Times New Roman"/>
              </a:rPr>
              <a:t>constant USD</a:t>
            </a:r>
          </a:p>
          <a:p>
            <a:r>
              <a:rPr lang="en-US" altLang="zh-CN" sz="1800" b="1" dirty="0">
                <a:latin typeface="+mj-lt"/>
                <a:sym typeface="Times New Roman"/>
              </a:rPr>
              <a:t>Coverage: 2000–2024</a:t>
            </a:r>
          </a:p>
          <a:p>
            <a:pPr marL="0" indent="0">
              <a:buNone/>
            </a:pPr>
            <a:endParaRPr lang="en-US" altLang="zh-CN" sz="1800" dirty="0">
              <a:latin typeface="+mj-lt"/>
              <a:sym typeface="Times New Roman"/>
            </a:endParaRPr>
          </a:p>
          <a:p>
            <a:pPr marL="0" indent="0">
              <a:buNone/>
            </a:pPr>
            <a:r>
              <a:rPr lang="zh-CN" altLang="en-US" sz="1800" dirty="0">
                <a:latin typeface="+mj-lt"/>
                <a:sym typeface="Times New Roman"/>
              </a:rPr>
              <a:t>✔ </a:t>
            </a:r>
            <a:r>
              <a:rPr lang="en-US" altLang="zh-CN" sz="1800" dirty="0">
                <a:latin typeface="+mj-lt"/>
                <a:sym typeface="Times New Roman"/>
              </a:rPr>
              <a:t>Used to compare </a:t>
            </a:r>
            <a:r>
              <a:rPr lang="en-US" altLang="zh-CN" sz="1800" dirty="0">
                <a:solidFill>
                  <a:schemeClr val="tx1"/>
                </a:solidFill>
                <a:latin typeface="+mj-lt"/>
                <a:sym typeface="Times New Roman"/>
              </a:rPr>
              <a:t>economic capacity </a:t>
            </a:r>
            <a:r>
              <a:rPr lang="en-US" altLang="zh-CN" sz="1800" dirty="0">
                <a:latin typeface="+mj-lt"/>
                <a:sym typeface="Times New Roman"/>
              </a:rPr>
              <a:t>across countries</a:t>
            </a:r>
            <a:endParaRPr lang="zh-CN" altLang="en-US" sz="1800" dirty="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97CDD3-9369-DC1B-B044-81D404893758}"/>
              </a:ext>
            </a:extLst>
          </p:cNvPr>
          <p:cNvGrpSpPr/>
          <p:nvPr/>
        </p:nvGrpSpPr>
        <p:grpSpPr>
          <a:xfrm>
            <a:off x="9324478" y="5538990"/>
            <a:ext cx="8265022" cy="3272752"/>
            <a:chOff x="9324478" y="5538990"/>
            <a:chExt cx="8265022" cy="327275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C8DCC9E-CED7-B60B-46A8-D4B0B5845DA4}"/>
                </a:ext>
              </a:extLst>
            </p:cNvPr>
            <p:cNvGrpSpPr/>
            <p:nvPr/>
          </p:nvGrpSpPr>
          <p:grpSpPr>
            <a:xfrm>
              <a:off x="9324478" y="5538990"/>
              <a:ext cx="2371594" cy="2416837"/>
              <a:chOff x="9324478" y="5234190"/>
              <a:chExt cx="2371594" cy="2416837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E678C6C-39E9-1825-2CD5-EF4252A65B12}"/>
                  </a:ext>
                </a:extLst>
              </p:cNvPr>
              <p:cNvSpPr/>
              <p:nvPr/>
            </p:nvSpPr>
            <p:spPr>
              <a:xfrm rot="16200000">
                <a:off x="9301856" y="5256812"/>
                <a:ext cx="2416837" cy="2371594"/>
              </a:xfrm>
              <a:custGeom>
                <a:avLst/>
                <a:gdLst>
                  <a:gd name="connsiteX0" fmla="*/ 2565991 w 2565991"/>
                  <a:gd name="connsiteY0" fmla="*/ 0 h 2589546"/>
                  <a:gd name="connsiteX1" fmla="*/ 2565991 w 2565991"/>
                  <a:gd name="connsiteY1" fmla="*/ 2589546 h 2589546"/>
                  <a:gd name="connsiteX2" fmla="*/ 2324423 w 2565991"/>
                  <a:gd name="connsiteY2" fmla="*/ 2576810 h 2589546"/>
                  <a:gd name="connsiteX3" fmla="*/ 7642 w 2565991"/>
                  <a:gd name="connsiteY3" fmla="*/ 158006 h 2589546"/>
                  <a:gd name="connsiteX4" fmla="*/ 0 w 2565991"/>
                  <a:gd name="connsiteY4" fmla="*/ 0 h 2589546"/>
                  <a:gd name="connsiteX5" fmla="*/ 2565991 w 2565991"/>
                  <a:gd name="connsiteY5" fmla="*/ 0 h 258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5991" h="2589546">
                    <a:moveTo>
                      <a:pt x="2565991" y="0"/>
                    </a:moveTo>
                    <a:lnTo>
                      <a:pt x="2565991" y="2589546"/>
                    </a:lnTo>
                    <a:lnTo>
                      <a:pt x="2324423" y="2576810"/>
                    </a:lnTo>
                    <a:cubicBezTo>
                      <a:pt x="1102850" y="2447290"/>
                      <a:pt x="131699" y="1433373"/>
                      <a:pt x="7642" y="158006"/>
                    </a:cubicBezTo>
                    <a:lnTo>
                      <a:pt x="0" y="0"/>
                    </a:lnTo>
                    <a:lnTo>
                      <a:pt x="2565991" y="0"/>
                    </a:lnTo>
                    <a:close/>
                  </a:path>
                </a:pathLst>
              </a:custGeom>
              <a:solidFill>
                <a:srgbClr val="344E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6B446-378A-82EA-9AF7-F638E02F97F6}"/>
                  </a:ext>
                </a:extLst>
              </p:cNvPr>
              <p:cNvSpPr txBox="1"/>
              <p:nvPr/>
            </p:nvSpPr>
            <p:spPr>
              <a:xfrm>
                <a:off x="9558338" y="5810250"/>
                <a:ext cx="20193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>
                    <a:solidFill>
                      <a:schemeClr val="bg1"/>
                    </a:solidFill>
                    <a:latin typeface="+mj-lt"/>
                  </a:rPr>
                  <a:t>Dataset 4</a:t>
                </a:r>
                <a:endParaRPr lang="zh-CN" altLang="en-US" sz="3200" b="1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BFF002-66AF-D03C-BC5A-864C5FB3C150}"/>
                </a:ext>
              </a:extLst>
            </p:cNvPr>
            <p:cNvSpPr txBox="1"/>
            <p:nvPr/>
          </p:nvSpPr>
          <p:spPr>
            <a:xfrm>
              <a:off x="13463587" y="6267450"/>
              <a:ext cx="4069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>
                  <a:solidFill>
                    <a:srgbClr val="344D41"/>
                  </a:solidFill>
                  <a:latin typeface="+mj-lt"/>
                </a:rPr>
                <a:t>Population(</a:t>
              </a:r>
              <a:r>
                <a:rPr lang="en-US" altLang="zh-CN" err="1">
                  <a:solidFill>
                    <a:srgbClr val="344D41"/>
                  </a:solidFill>
                  <a:latin typeface="+mj-lt"/>
                </a:rPr>
                <a:t>Worldometer</a:t>
              </a:r>
              <a:r>
                <a:rPr lang="en-US" altLang="zh-CN">
                  <a:solidFill>
                    <a:srgbClr val="344D41"/>
                  </a:solidFill>
                  <a:latin typeface="+mj-lt"/>
                </a:rPr>
                <a:t>)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4B2660C-E81D-395F-48C3-894CA466D821}"/>
                </a:ext>
              </a:extLst>
            </p:cNvPr>
            <p:cNvGrpSpPr/>
            <p:nvPr/>
          </p:nvGrpSpPr>
          <p:grpSpPr>
            <a:xfrm>
              <a:off x="12287250" y="6403725"/>
              <a:ext cx="972000" cy="972000"/>
              <a:chOff x="12287250" y="6403725"/>
              <a:chExt cx="972000" cy="972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283E483-220B-EF0D-1BC8-B5B9341D15D8}"/>
                  </a:ext>
                </a:extLst>
              </p:cNvPr>
              <p:cNvSpPr/>
              <p:nvPr/>
            </p:nvSpPr>
            <p:spPr>
              <a:xfrm>
                <a:off x="12287250" y="6403725"/>
                <a:ext cx="972000" cy="972000"/>
              </a:xfrm>
              <a:prstGeom prst="ellipse">
                <a:avLst/>
              </a:prstGeom>
              <a:solidFill>
                <a:srgbClr val="344E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6844"/>
                  </a:solidFill>
                  <a:latin typeface="+mj-lt"/>
                </a:endParaRPr>
              </a:p>
            </p:txBody>
          </p: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4D8E853-B709-9726-720D-1CB8C84B8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480110" y="6572975"/>
                <a:ext cx="605971" cy="605971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26D709-63AF-03FF-29AB-507A3253B034}"/>
                </a:ext>
              </a:extLst>
            </p:cNvPr>
            <p:cNvSpPr txBox="1"/>
            <p:nvPr/>
          </p:nvSpPr>
          <p:spPr>
            <a:xfrm>
              <a:off x="13474700" y="7057416"/>
              <a:ext cx="411480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defRPr>
              </a:lvl1pPr>
            </a:lstStyle>
            <a:p>
              <a:r>
                <a:rPr lang="en-US" altLang="zh-CN">
                  <a:latin typeface="+mj-lt"/>
                </a:rPr>
                <a:t>Annual </a:t>
              </a:r>
              <a:r>
                <a:rPr lang="en-US" altLang="zh-CN" b="1">
                  <a:latin typeface="+mj-lt"/>
                </a:rPr>
                <a:t>population estimates</a:t>
              </a:r>
            </a:p>
            <a:p>
              <a:r>
                <a:rPr lang="en-US" altLang="zh-CN" b="1">
                  <a:latin typeface="+mj-lt"/>
                </a:rPr>
                <a:t>Coverage: 2000–2024</a:t>
              </a:r>
            </a:p>
            <a:p>
              <a:pPr marL="0" indent="0">
                <a:buNone/>
              </a:pPr>
              <a:endParaRPr lang="en-US" altLang="zh-CN" b="1">
                <a:latin typeface="+mj-lt"/>
              </a:endParaRPr>
            </a:p>
            <a:p>
              <a:pPr marL="0" indent="0">
                <a:buNone/>
              </a:pPr>
              <a:r>
                <a:rPr lang="en-US" altLang="zh-CN" b="1">
                  <a:latin typeface="+mj-lt"/>
                </a:rPr>
                <a:t>🌐</a:t>
              </a:r>
              <a:r>
                <a:rPr lang="zh-CN" altLang="en-US" b="1">
                  <a:latin typeface="+mj-lt"/>
                </a:rPr>
                <a:t> </a:t>
              </a:r>
              <a:r>
                <a:rPr lang="en-US" altLang="zh-CN" b="1">
                  <a:latin typeface="+mj-lt"/>
                </a:rPr>
                <a:t>Web</a:t>
              </a:r>
              <a:r>
                <a:rPr lang="zh-CN" altLang="en-US" b="1">
                  <a:latin typeface="+mj-lt"/>
                </a:rPr>
                <a:t> </a:t>
              </a:r>
              <a:r>
                <a:rPr lang="en-US" altLang="zh-CN" b="1">
                  <a:latin typeface="+mj-lt"/>
                </a:rPr>
                <a:t>Scraping</a:t>
              </a:r>
            </a:p>
            <a:p>
              <a:pPr marL="0" indent="0">
                <a:buNone/>
              </a:pPr>
              <a:r>
                <a:rPr lang="zh-CN" altLang="en-US">
                  <a:latin typeface="+mj-lt"/>
                  <a:sym typeface="Times New Roman"/>
                </a:rPr>
                <a:t>✔ </a:t>
              </a:r>
              <a:r>
                <a:rPr lang="en-US" altLang="zh-CN">
                  <a:latin typeface="+mj-lt"/>
                </a:rPr>
                <a:t>Used to calculate </a:t>
              </a:r>
              <a:r>
                <a:rPr lang="en-US" altLang="zh-CN">
                  <a:solidFill>
                    <a:schemeClr val="tx1"/>
                  </a:solidFill>
                  <a:latin typeface="+mj-lt"/>
                </a:rPr>
                <a:t>GDP per capita and contextual indicators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A80B3C-A189-8421-52B5-485DDD4BFE40}"/>
              </a:ext>
            </a:extLst>
          </p:cNvPr>
          <p:cNvSpPr txBox="1"/>
          <p:nvPr/>
        </p:nvSpPr>
        <p:spPr>
          <a:xfrm>
            <a:off x="13109258" y="3196590"/>
            <a:ext cx="479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588D5F"/>
                </a:solidFill>
              </a:rPr>
              <a:t>Electricity Mix (Energy Yearbook)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7B169FFE-2D58-0A59-4CB0-42601E1ED639}"/>
              </a:ext>
            </a:extLst>
          </p:cNvPr>
          <p:cNvGrpSpPr/>
          <p:nvPr/>
        </p:nvGrpSpPr>
        <p:grpSpPr>
          <a:xfrm>
            <a:off x="0" y="-190500"/>
            <a:ext cx="18288000" cy="678000"/>
            <a:chOff x="0" y="0"/>
            <a:chExt cx="24384000" cy="90400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0CB2C0CC-F9D4-6A8B-5F85-9C4B3A6630C5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33AE79AE-4A47-1C52-9D13-81A6137AD583}"/>
              </a:ext>
            </a:extLst>
          </p:cNvPr>
          <p:cNvGrpSpPr/>
          <p:nvPr/>
        </p:nvGrpSpPr>
        <p:grpSpPr>
          <a:xfrm>
            <a:off x="0" y="9835698"/>
            <a:ext cx="18288000" cy="451102"/>
            <a:chOff x="0" y="0"/>
            <a:chExt cx="24384000" cy="601469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98B33-4B43-5C1C-E41C-49E3BA4E4A81}"/>
                </a:ext>
              </a:extLst>
            </p:cNvPr>
            <p:cNvSpPr/>
            <p:nvPr/>
          </p:nvSpPr>
          <p:spPr>
            <a:xfrm>
              <a:off x="0" y="0"/>
              <a:ext cx="24384000" cy="601460"/>
            </a:xfrm>
            <a:custGeom>
              <a:avLst/>
              <a:gdLst/>
              <a:ahLst/>
              <a:cxnLst/>
              <a:rect l="l" t="t" r="r" b="b"/>
              <a:pathLst>
                <a:path w="24384000" h="601460">
                  <a:moveTo>
                    <a:pt x="0" y="0"/>
                  </a:moveTo>
                  <a:lnTo>
                    <a:pt x="24384000" y="0"/>
                  </a:lnTo>
                  <a:lnTo>
                    <a:pt x="24384000" y="601460"/>
                  </a:lnTo>
                  <a:lnTo>
                    <a:pt x="0" y="601460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0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5 0.12315 L -6.94444E-7 0.0001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B8392-FFAC-6BFA-512C-ECD257ED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6B18E8A-7BBF-99A4-BF30-6F7045F38DCE}"/>
              </a:ext>
            </a:extLst>
          </p:cNvPr>
          <p:cNvGrpSpPr/>
          <p:nvPr/>
        </p:nvGrpSpPr>
        <p:grpSpPr>
          <a:xfrm>
            <a:off x="11980816" y="2300288"/>
            <a:ext cx="4903526" cy="1643394"/>
            <a:chOff x="11922760" y="2300288"/>
            <a:chExt cx="4903526" cy="1643394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50BDD8C3-8A7D-51B6-BC60-22C9537CFD59}"/>
                </a:ext>
              </a:extLst>
            </p:cNvPr>
            <p:cNvGrpSpPr/>
            <p:nvPr/>
          </p:nvGrpSpPr>
          <p:grpSpPr>
            <a:xfrm>
              <a:off x="11922760" y="2300288"/>
              <a:ext cx="4903526" cy="1643394"/>
              <a:chOff x="11922760" y="2300288"/>
              <a:chExt cx="4903526" cy="1643394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766A5B4-CA6A-9C09-38AF-0D44E1C7A8BF}"/>
                  </a:ext>
                </a:extLst>
              </p:cNvPr>
              <p:cNvSpPr/>
              <p:nvPr/>
            </p:nvSpPr>
            <p:spPr>
              <a:xfrm>
                <a:off x="12385040" y="2827271"/>
                <a:ext cx="3234006" cy="304457"/>
              </a:xfrm>
              <a:prstGeom prst="rect">
                <a:avLst/>
              </a:prstGeom>
              <a:solidFill>
                <a:srgbClr val="81C7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544C15A0-20B2-D613-95B6-9F5E7E0A9EC1}"/>
                  </a:ext>
                </a:extLst>
              </p:cNvPr>
              <p:cNvSpPr/>
              <p:nvPr/>
            </p:nvSpPr>
            <p:spPr>
              <a:xfrm>
                <a:off x="15458286" y="2575682"/>
                <a:ext cx="1368000" cy="1368000"/>
              </a:xfrm>
              <a:prstGeom prst="ellipse">
                <a:avLst/>
              </a:prstGeom>
              <a:solidFill>
                <a:srgbClr val="81C7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1E05BD5-2C5D-AE99-C9BD-5CDEBBC1BADD}"/>
                  </a:ext>
                </a:extLst>
              </p:cNvPr>
              <p:cNvSpPr/>
              <p:nvPr/>
            </p:nvSpPr>
            <p:spPr>
              <a:xfrm>
                <a:off x="15541020" y="2645864"/>
                <a:ext cx="1189424" cy="1190160"/>
              </a:xfrm>
              <a:prstGeom prst="ellipse">
                <a:avLst/>
              </a:prstGeom>
              <a:solidFill>
                <a:srgbClr val="81C78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Parallelogram 232">
                <a:extLst>
                  <a:ext uri="{FF2B5EF4-FFF2-40B4-BE49-F238E27FC236}">
                    <a16:creationId xmlns:a16="http://schemas.microsoft.com/office/drawing/2014/main" id="{C2639302-B383-7B11-AD01-89B0765FED87}"/>
                  </a:ext>
                </a:extLst>
              </p:cNvPr>
              <p:cNvSpPr/>
              <p:nvPr/>
            </p:nvSpPr>
            <p:spPr>
              <a:xfrm flipV="1">
                <a:off x="11922760" y="2827564"/>
                <a:ext cx="1399540" cy="606426"/>
              </a:xfrm>
              <a:prstGeom prst="parallelogram">
                <a:avLst>
                  <a:gd name="adj" fmla="val 148667"/>
                </a:avLst>
              </a:prstGeom>
              <a:solidFill>
                <a:srgbClr val="81C784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TextBox 18">
                <a:extLst>
                  <a:ext uri="{FF2B5EF4-FFF2-40B4-BE49-F238E27FC236}">
                    <a16:creationId xmlns:a16="http://schemas.microsoft.com/office/drawing/2014/main" id="{CBCCCBA9-655B-1A62-3540-1026DDFC9709}"/>
                  </a:ext>
                </a:extLst>
              </p:cNvPr>
              <p:cNvSpPr txBox="1"/>
              <p:nvPr/>
            </p:nvSpPr>
            <p:spPr>
              <a:xfrm>
                <a:off x="12131232" y="2300288"/>
                <a:ext cx="1729617" cy="4592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3919"/>
                  </a:lnSpc>
                  <a:spcBef>
                    <a:spcPct val="0"/>
                  </a:spcBef>
                  <a:defRPr sz="2799" b="1">
                    <a:solidFill>
                      <a:srgbClr val="344E41"/>
                    </a:solidFill>
                    <a:latin typeface="TT Hoves Bold"/>
                    <a:ea typeface="TT Hoves Bold"/>
                    <a:cs typeface="TT Hoves Bold"/>
                  </a:defRPr>
                </a:lvl1pPr>
              </a:lstStyle>
              <a:p>
                <a:r>
                  <a:rPr lang="en-US">
                    <a:latin typeface="+mj-lt"/>
                    <a:cs typeface="Times New Roman" panose="02020603050405020304" pitchFamily="18" charset="0"/>
                    <a:sym typeface="TT Hoves Bold"/>
                  </a:rPr>
                  <a:t>Step 05</a:t>
                </a:r>
              </a:p>
            </p:txBody>
          </p:sp>
        </p:grpSp>
        <p:pic>
          <p:nvPicPr>
            <p:cNvPr id="237" name="Graphic 236" descr="Upward trend with solid fill">
              <a:extLst>
                <a:ext uri="{FF2B5EF4-FFF2-40B4-BE49-F238E27FC236}">
                  <a16:creationId xmlns:a16="http://schemas.microsoft.com/office/drawing/2014/main" id="{09E209D3-81B2-57F0-5B7D-B0F49F37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31456" y="2951591"/>
              <a:ext cx="635364" cy="635364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1A0AC0A-CF97-9B02-1B99-F0A0D36CF262}"/>
              </a:ext>
            </a:extLst>
          </p:cNvPr>
          <p:cNvGrpSpPr/>
          <p:nvPr/>
        </p:nvGrpSpPr>
        <p:grpSpPr>
          <a:xfrm>
            <a:off x="8894716" y="3049588"/>
            <a:ext cx="4903526" cy="1643394"/>
            <a:chOff x="8836660" y="3049588"/>
            <a:chExt cx="4903526" cy="1643394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33FB7B6-816D-5930-0425-1DCC8EA5A376}"/>
                </a:ext>
              </a:extLst>
            </p:cNvPr>
            <p:cNvGrpSpPr/>
            <p:nvPr/>
          </p:nvGrpSpPr>
          <p:grpSpPr>
            <a:xfrm>
              <a:off x="8836660" y="3049588"/>
              <a:ext cx="4903526" cy="1643394"/>
              <a:chOff x="2899410" y="4511742"/>
              <a:chExt cx="4903526" cy="1643394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F2B420A1-B962-896B-C9FC-71AA3D15675C}"/>
                  </a:ext>
                </a:extLst>
              </p:cNvPr>
              <p:cNvSpPr/>
              <p:nvPr/>
            </p:nvSpPr>
            <p:spPr>
              <a:xfrm>
                <a:off x="3361690" y="5038725"/>
                <a:ext cx="3234006" cy="304457"/>
              </a:xfrm>
              <a:prstGeom prst="rect">
                <a:avLst/>
              </a:prstGeom>
              <a:solidFill>
                <a:srgbClr val="4CAF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5291C37-AF39-5F83-C7E7-7D942EB27253}"/>
                  </a:ext>
                </a:extLst>
              </p:cNvPr>
              <p:cNvSpPr/>
              <p:nvPr/>
            </p:nvSpPr>
            <p:spPr>
              <a:xfrm>
                <a:off x="6434936" y="4787136"/>
                <a:ext cx="1368000" cy="1368000"/>
              </a:xfrm>
              <a:prstGeom prst="ellipse">
                <a:avLst/>
              </a:prstGeom>
              <a:solidFill>
                <a:srgbClr val="4CAF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B829E71D-975D-AC9F-BF87-BFC9BB41CD19}"/>
                  </a:ext>
                </a:extLst>
              </p:cNvPr>
              <p:cNvSpPr/>
              <p:nvPr/>
            </p:nvSpPr>
            <p:spPr>
              <a:xfrm>
                <a:off x="6517670" y="4857318"/>
                <a:ext cx="1189424" cy="1190160"/>
              </a:xfrm>
              <a:prstGeom prst="ellipse">
                <a:avLst/>
              </a:prstGeom>
              <a:solidFill>
                <a:srgbClr val="4CAF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Parallelogram 207">
                <a:extLst>
                  <a:ext uri="{FF2B5EF4-FFF2-40B4-BE49-F238E27FC236}">
                    <a16:creationId xmlns:a16="http://schemas.microsoft.com/office/drawing/2014/main" id="{81A4360F-56A8-6A2B-7A9D-ACAD7AB98661}"/>
                  </a:ext>
                </a:extLst>
              </p:cNvPr>
              <p:cNvSpPr/>
              <p:nvPr/>
            </p:nvSpPr>
            <p:spPr>
              <a:xfrm flipV="1">
                <a:off x="2899410" y="5039018"/>
                <a:ext cx="1399540" cy="606426"/>
              </a:xfrm>
              <a:prstGeom prst="parallelogram">
                <a:avLst>
                  <a:gd name="adj" fmla="val 148667"/>
                </a:avLst>
              </a:prstGeom>
              <a:solidFill>
                <a:srgbClr val="4CAF50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TextBox 18">
                <a:extLst>
                  <a:ext uri="{FF2B5EF4-FFF2-40B4-BE49-F238E27FC236}">
                    <a16:creationId xmlns:a16="http://schemas.microsoft.com/office/drawing/2014/main" id="{E127B911-1EDC-E1F2-716E-39C1D2740F53}"/>
                  </a:ext>
                </a:extLst>
              </p:cNvPr>
              <p:cNvSpPr txBox="1"/>
              <p:nvPr/>
            </p:nvSpPr>
            <p:spPr>
              <a:xfrm>
                <a:off x="3107882" y="4511742"/>
                <a:ext cx="1729617" cy="4592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3919"/>
                  </a:lnSpc>
                  <a:spcBef>
                    <a:spcPct val="0"/>
                  </a:spcBef>
                  <a:defRPr sz="2799" b="1">
                    <a:solidFill>
                      <a:srgbClr val="344E41"/>
                    </a:solidFill>
                    <a:latin typeface="TT Hoves Bold"/>
                    <a:ea typeface="TT Hoves Bold"/>
                    <a:cs typeface="TT Hoves Bold"/>
                  </a:defRPr>
                </a:lvl1pPr>
              </a:lstStyle>
              <a:p>
                <a:r>
                  <a:rPr lang="en-US">
                    <a:latin typeface="+mj-lt"/>
                    <a:cs typeface="Times New Roman" panose="02020603050405020304" pitchFamily="18" charset="0"/>
                    <a:sym typeface="TT Hoves Bold"/>
                  </a:rPr>
                  <a:t>Step 04</a:t>
                </a:r>
              </a:p>
            </p:txBody>
          </p:sp>
        </p:grp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C15F2B2-9220-6594-9E26-04F7E8F7174A}"/>
                </a:ext>
              </a:extLst>
            </p:cNvPr>
            <p:cNvSpPr/>
            <p:nvPr/>
          </p:nvSpPr>
          <p:spPr>
            <a:xfrm>
              <a:off x="12763500" y="3662315"/>
              <a:ext cx="609600" cy="596900"/>
            </a:xfrm>
            <a:custGeom>
              <a:avLst/>
              <a:gdLst/>
              <a:ahLst/>
              <a:cxnLst/>
              <a:rect l="l" t="t" r="r" b="b"/>
              <a:pathLst>
                <a:path w="517208" h="523875">
                  <a:moveTo>
                    <a:pt x="0" y="0"/>
                  </a:moveTo>
                  <a:lnTo>
                    <a:pt x="517207" y="0"/>
                  </a:lnTo>
                  <a:lnTo>
                    <a:pt x="517207" y="523875"/>
                  </a:lnTo>
                  <a:lnTo>
                    <a:pt x="0" y="523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86B53DF-17DC-5337-F88C-B7C782BEE8C5}"/>
              </a:ext>
            </a:extLst>
          </p:cNvPr>
          <p:cNvGrpSpPr/>
          <p:nvPr/>
        </p:nvGrpSpPr>
        <p:grpSpPr>
          <a:xfrm>
            <a:off x="5834015" y="3826255"/>
            <a:ext cx="4889878" cy="1643394"/>
            <a:chOff x="5775959" y="3812607"/>
            <a:chExt cx="4889879" cy="1643394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E5C73EE4-FD00-F638-8B00-7161A2E81FF4}"/>
                </a:ext>
              </a:extLst>
            </p:cNvPr>
            <p:cNvGrpSpPr/>
            <p:nvPr/>
          </p:nvGrpSpPr>
          <p:grpSpPr>
            <a:xfrm>
              <a:off x="5775959" y="3812607"/>
              <a:ext cx="4889879" cy="1643394"/>
              <a:chOff x="2899409" y="4511742"/>
              <a:chExt cx="4889879" cy="164339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57E356F-5C72-FF56-0178-4F178CF7E85F}"/>
                  </a:ext>
                </a:extLst>
              </p:cNvPr>
              <p:cNvSpPr/>
              <p:nvPr/>
            </p:nvSpPr>
            <p:spPr>
              <a:xfrm>
                <a:off x="3361690" y="5038725"/>
                <a:ext cx="3234006" cy="304457"/>
              </a:xfrm>
              <a:prstGeom prst="rect">
                <a:avLst/>
              </a:prstGeom>
              <a:solidFill>
                <a:srgbClr val="2E7D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B7373B9-4411-AF26-7F3A-20E84B34C31E}"/>
                  </a:ext>
                </a:extLst>
              </p:cNvPr>
              <p:cNvSpPr/>
              <p:nvPr/>
            </p:nvSpPr>
            <p:spPr>
              <a:xfrm>
                <a:off x="6421288" y="4787136"/>
                <a:ext cx="1368000" cy="1368000"/>
              </a:xfrm>
              <a:prstGeom prst="ellipse">
                <a:avLst/>
              </a:prstGeom>
              <a:solidFill>
                <a:srgbClr val="2E7D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CBD1456-1DAC-83AE-BFF2-A51DABC7061A}"/>
                  </a:ext>
                </a:extLst>
              </p:cNvPr>
              <p:cNvSpPr/>
              <p:nvPr/>
            </p:nvSpPr>
            <p:spPr>
              <a:xfrm>
                <a:off x="6504022" y="4857318"/>
                <a:ext cx="1189424" cy="1190160"/>
              </a:xfrm>
              <a:prstGeom prst="ellipse">
                <a:avLst/>
              </a:prstGeom>
              <a:solidFill>
                <a:srgbClr val="2E7D3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Parallelogram 195">
                <a:extLst>
                  <a:ext uri="{FF2B5EF4-FFF2-40B4-BE49-F238E27FC236}">
                    <a16:creationId xmlns:a16="http://schemas.microsoft.com/office/drawing/2014/main" id="{8B5520F1-B59D-0425-EE1C-B56349180D22}"/>
                  </a:ext>
                </a:extLst>
              </p:cNvPr>
              <p:cNvSpPr/>
              <p:nvPr/>
            </p:nvSpPr>
            <p:spPr>
              <a:xfrm flipV="1">
                <a:off x="2899409" y="5039018"/>
                <a:ext cx="1399539" cy="606426"/>
              </a:xfrm>
              <a:prstGeom prst="parallelogram">
                <a:avLst>
                  <a:gd name="adj" fmla="val 148667"/>
                </a:avLst>
              </a:prstGeom>
              <a:solidFill>
                <a:srgbClr val="2E7D3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TextBox 18">
                <a:extLst>
                  <a:ext uri="{FF2B5EF4-FFF2-40B4-BE49-F238E27FC236}">
                    <a16:creationId xmlns:a16="http://schemas.microsoft.com/office/drawing/2014/main" id="{5A022A07-7C0A-DC35-3A98-E31B5412953F}"/>
                  </a:ext>
                </a:extLst>
              </p:cNvPr>
              <p:cNvSpPr txBox="1"/>
              <p:nvPr/>
            </p:nvSpPr>
            <p:spPr>
              <a:xfrm>
                <a:off x="3107882" y="4511742"/>
                <a:ext cx="1729617" cy="4592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3919"/>
                  </a:lnSpc>
                  <a:spcBef>
                    <a:spcPct val="0"/>
                  </a:spcBef>
                  <a:defRPr sz="2799" b="1">
                    <a:solidFill>
                      <a:srgbClr val="344E41"/>
                    </a:solidFill>
                    <a:latin typeface="TT Hoves Bold"/>
                    <a:ea typeface="TT Hoves Bold"/>
                    <a:cs typeface="TT Hoves Bold"/>
                  </a:defRPr>
                </a:lvl1pPr>
              </a:lstStyle>
              <a:p>
                <a:r>
                  <a:rPr lang="en-US">
                    <a:latin typeface="+mj-lt"/>
                    <a:cs typeface="Times New Roman" panose="02020603050405020304" pitchFamily="18" charset="0"/>
                    <a:sym typeface="TT Hoves Bold"/>
                  </a:rPr>
                  <a:t>Step 03</a:t>
                </a:r>
              </a:p>
            </p:txBody>
          </p:sp>
        </p:grpSp>
        <p:pic>
          <p:nvPicPr>
            <p:cNvPr id="199" name="Graphic 198">
              <a:extLst>
                <a:ext uri="{FF2B5EF4-FFF2-40B4-BE49-F238E27FC236}">
                  <a16:creationId xmlns:a16="http://schemas.microsoft.com/office/drawing/2014/main" id="{FDD25B94-3CCC-3C0A-1941-11714F86A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0414" y="4371975"/>
              <a:ext cx="774700" cy="7747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3DA306-3392-968D-F6E8-1387969FE2AC}"/>
              </a:ext>
            </a:extLst>
          </p:cNvPr>
          <p:cNvGrpSpPr/>
          <p:nvPr/>
        </p:nvGrpSpPr>
        <p:grpSpPr>
          <a:xfrm>
            <a:off x="2957466" y="4511742"/>
            <a:ext cx="4903526" cy="1643394"/>
            <a:chOff x="2899410" y="4511742"/>
            <a:chExt cx="4903526" cy="164339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2F074A-BE0D-0654-BDAF-B50AA7953A59}"/>
                </a:ext>
              </a:extLst>
            </p:cNvPr>
            <p:cNvSpPr/>
            <p:nvPr/>
          </p:nvSpPr>
          <p:spPr>
            <a:xfrm>
              <a:off x="3361690" y="5038725"/>
              <a:ext cx="3234006" cy="304457"/>
            </a:xfrm>
            <a:prstGeom prst="rect">
              <a:avLst/>
            </a:prstGeom>
            <a:solidFill>
              <a:srgbClr val="1B5E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79D0458-7701-09D9-BE34-FEAF7A4B6B87}"/>
                </a:ext>
              </a:extLst>
            </p:cNvPr>
            <p:cNvSpPr/>
            <p:nvPr/>
          </p:nvSpPr>
          <p:spPr>
            <a:xfrm>
              <a:off x="6434936" y="4787136"/>
              <a:ext cx="1368000" cy="1368000"/>
            </a:xfrm>
            <a:prstGeom prst="ellipse">
              <a:avLst/>
            </a:prstGeom>
            <a:solidFill>
              <a:srgbClr val="1B5E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8C999-DDC0-721E-EEF0-E90A5F7EE7B5}"/>
                </a:ext>
              </a:extLst>
            </p:cNvPr>
            <p:cNvSpPr/>
            <p:nvPr/>
          </p:nvSpPr>
          <p:spPr>
            <a:xfrm>
              <a:off x="6517670" y="4857318"/>
              <a:ext cx="1189424" cy="1190160"/>
            </a:xfrm>
            <a:prstGeom prst="ellipse">
              <a:avLst/>
            </a:prstGeom>
            <a:solidFill>
              <a:srgbClr val="1B5E2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7B4718D1-5BEB-B137-2AEA-E48FBB178C13}"/>
                </a:ext>
              </a:extLst>
            </p:cNvPr>
            <p:cNvSpPr/>
            <p:nvPr/>
          </p:nvSpPr>
          <p:spPr>
            <a:xfrm flipV="1">
              <a:off x="2899410" y="5039018"/>
              <a:ext cx="1399540" cy="606426"/>
            </a:xfrm>
            <a:prstGeom prst="parallelogram">
              <a:avLst>
                <a:gd name="adj" fmla="val 148667"/>
              </a:avLst>
            </a:prstGeom>
            <a:solidFill>
              <a:srgbClr val="1B5E20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03B9B4B7-38D8-1A6B-75CF-B4A0F367A5F8}"/>
                </a:ext>
              </a:extLst>
            </p:cNvPr>
            <p:cNvSpPr/>
            <p:nvPr/>
          </p:nvSpPr>
          <p:spPr>
            <a:xfrm>
              <a:off x="6840164" y="5188122"/>
              <a:ext cx="635988" cy="611468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0" y="0"/>
                  </a:moveTo>
                  <a:lnTo>
                    <a:pt x="523875" y="0"/>
                  </a:lnTo>
                  <a:lnTo>
                    <a:pt x="523875" y="523875"/>
                  </a:lnTo>
                  <a:lnTo>
                    <a:pt x="0" y="523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33A0DE08-FB9E-62BB-519F-6C1A151E89A5}"/>
                </a:ext>
              </a:extLst>
            </p:cNvPr>
            <p:cNvSpPr txBox="1"/>
            <p:nvPr/>
          </p:nvSpPr>
          <p:spPr>
            <a:xfrm>
              <a:off x="3107882" y="4511742"/>
              <a:ext cx="1729617" cy="459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3919"/>
                </a:lnSpc>
                <a:spcBef>
                  <a:spcPct val="0"/>
                </a:spcBef>
                <a:defRPr sz="2799" b="1">
                  <a:solidFill>
                    <a:srgbClr val="344E41"/>
                  </a:solidFill>
                  <a:latin typeface="TT Hoves Bold"/>
                  <a:ea typeface="TT Hoves Bold"/>
                  <a:cs typeface="TT Hoves Bold"/>
                </a:defRPr>
              </a:lvl1pPr>
            </a:lstStyle>
            <a:p>
              <a:r>
                <a:rPr lang="en-US">
                  <a:latin typeface="+mj-lt"/>
                  <a:cs typeface="Times New Roman" panose="02020603050405020304" pitchFamily="18" charset="0"/>
                  <a:sym typeface="TT Hoves Bold"/>
                </a:rPr>
                <a:t>Step 02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B77A48-2841-9C5E-33E0-8314BD0762DC}"/>
              </a:ext>
            </a:extLst>
          </p:cNvPr>
          <p:cNvGrpSpPr/>
          <p:nvPr/>
        </p:nvGrpSpPr>
        <p:grpSpPr>
          <a:xfrm>
            <a:off x="15046723" y="4081865"/>
            <a:ext cx="2907449" cy="2250358"/>
            <a:chOff x="15046722" y="3872315"/>
            <a:chExt cx="3012031" cy="2250358"/>
          </a:xfrm>
        </p:grpSpPr>
        <p:sp>
          <p:nvSpPr>
            <p:cNvPr id="209" name="TextBox 12">
              <a:extLst>
                <a:ext uri="{FF2B5EF4-FFF2-40B4-BE49-F238E27FC236}">
                  <a16:creationId xmlns:a16="http://schemas.microsoft.com/office/drawing/2014/main" id="{ED6EEBE2-BB15-8E1A-9D48-64694208A334}"/>
                </a:ext>
              </a:extLst>
            </p:cNvPr>
            <p:cNvSpPr txBox="1"/>
            <p:nvPr/>
          </p:nvSpPr>
          <p:spPr>
            <a:xfrm>
              <a:off x="15139535" y="3872315"/>
              <a:ext cx="2571750" cy="641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indent="0" algn="ctr">
                <a:lnSpc>
                  <a:spcPts val="2520"/>
                </a:lnSpc>
                <a:spcBef>
                  <a:spcPct val="0"/>
                </a:spcBef>
                <a:defRPr b="1">
                  <a:solidFill>
                    <a:srgbClr val="344E41"/>
                  </a:solidFill>
                  <a:latin typeface="TT Hoves Bold"/>
                </a:defRPr>
              </a:lvl1pPr>
            </a:lstStyle>
            <a:p>
              <a:r>
                <a:rPr lang="en-NZ" altLang="zh-CN" sz="2400">
                  <a:latin typeface="+mj-lt"/>
                  <a:cs typeface="Times New Roman" panose="02020603050405020304" pitchFamily="18" charset="0"/>
                </a:rPr>
                <a:t>Trend Analysis &amp; Projection</a:t>
              </a:r>
              <a:endParaRPr lang="en-US" sz="2400">
                <a:latin typeface="+mj-lt"/>
                <a:cs typeface="Times New Roman" panose="02020603050405020304" pitchFamily="18" charset="0"/>
                <a:sym typeface="TT Hoves"/>
              </a:endParaRPr>
            </a:p>
          </p:txBody>
        </p:sp>
        <p:sp>
          <p:nvSpPr>
            <p:cNvPr id="210" name="TextBox 13">
              <a:extLst>
                <a:ext uri="{FF2B5EF4-FFF2-40B4-BE49-F238E27FC236}">
                  <a16:creationId xmlns:a16="http://schemas.microsoft.com/office/drawing/2014/main" id="{E9B613F8-21CD-C2C7-EDF9-E40AC6AAA958}"/>
                </a:ext>
              </a:extLst>
            </p:cNvPr>
            <p:cNvSpPr txBox="1"/>
            <p:nvPr/>
          </p:nvSpPr>
          <p:spPr>
            <a:xfrm>
              <a:off x="15046722" y="4689588"/>
              <a:ext cx="3012031" cy="14330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 sz="2000"/>
              </a:lvl1pPr>
            </a:lstStyle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Assessed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historical energy trends and group differences</a:t>
              </a:r>
            </a:p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Produced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projections for </a:t>
              </a:r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2025–2050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6599F8-9EA2-E354-B11C-2C25367E34D7}"/>
              </a:ext>
            </a:extLst>
          </p:cNvPr>
          <p:cNvGrpSpPr/>
          <p:nvPr/>
        </p:nvGrpSpPr>
        <p:grpSpPr>
          <a:xfrm>
            <a:off x="12082705" y="4799412"/>
            <a:ext cx="2888887" cy="1198218"/>
            <a:chOff x="12082705" y="4666065"/>
            <a:chExt cx="2888887" cy="773430"/>
          </a:xfrm>
        </p:grpSpPr>
        <p:sp>
          <p:nvSpPr>
            <p:cNvPr id="211" name="TextBox 14">
              <a:extLst>
                <a:ext uri="{FF2B5EF4-FFF2-40B4-BE49-F238E27FC236}">
                  <a16:creationId xmlns:a16="http://schemas.microsoft.com/office/drawing/2014/main" id="{30A08673-2060-2ED1-EC9E-015FF56591AF}"/>
                </a:ext>
              </a:extLst>
            </p:cNvPr>
            <p:cNvSpPr txBox="1"/>
            <p:nvPr/>
          </p:nvSpPr>
          <p:spPr>
            <a:xfrm>
              <a:off x="12246478" y="4666065"/>
              <a:ext cx="2571750" cy="206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indent="0" algn="ctr">
                <a:lnSpc>
                  <a:spcPts val="2520"/>
                </a:lnSpc>
                <a:spcBef>
                  <a:spcPct val="0"/>
                </a:spcBef>
                <a:defRPr b="1">
                  <a:solidFill>
                    <a:srgbClr val="344E41"/>
                  </a:solidFill>
                  <a:latin typeface="TT Hoves Bold"/>
                </a:defRPr>
              </a:lvl1pPr>
            </a:lstStyle>
            <a:p>
              <a:r>
                <a:rPr lang="en-NZ" altLang="zh-CN" sz="2400">
                  <a:latin typeface="+mj-lt"/>
                  <a:cs typeface="Times New Roman" panose="02020603050405020304" pitchFamily="18" charset="0"/>
                </a:rPr>
                <a:t>Data Integration</a:t>
              </a:r>
              <a:endParaRPr lang="en-US" sz="2400">
                <a:latin typeface="+mj-lt"/>
                <a:cs typeface="Times New Roman" panose="02020603050405020304" pitchFamily="18" charset="0"/>
                <a:sym typeface="TT Hoves Bold"/>
              </a:endParaRPr>
            </a:p>
          </p:txBody>
        </p:sp>
        <p:sp>
          <p:nvSpPr>
            <p:cNvPr id="212" name="TextBox 15">
              <a:extLst>
                <a:ext uri="{FF2B5EF4-FFF2-40B4-BE49-F238E27FC236}">
                  <a16:creationId xmlns:a16="http://schemas.microsoft.com/office/drawing/2014/main" id="{496D8636-9873-838C-8264-C4D651B0BC2D}"/>
                </a:ext>
              </a:extLst>
            </p:cNvPr>
            <p:cNvSpPr txBox="1"/>
            <p:nvPr/>
          </p:nvSpPr>
          <p:spPr>
            <a:xfrm>
              <a:off x="12082705" y="4991258"/>
              <a:ext cx="2888887" cy="4482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 sz="2000"/>
              </a:lvl1pPr>
            </a:lstStyle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Merged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by </a:t>
              </a:r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Country + Year</a:t>
              </a:r>
            </a:p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Added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GDP per capita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D660E-A0A8-FC0C-16BA-DE046510CEF5}"/>
              </a:ext>
            </a:extLst>
          </p:cNvPr>
          <p:cNvGrpSpPr/>
          <p:nvPr/>
        </p:nvGrpSpPr>
        <p:grpSpPr>
          <a:xfrm>
            <a:off x="9257193" y="5459814"/>
            <a:ext cx="2685426" cy="2641568"/>
            <a:chOff x="9257193" y="5459815"/>
            <a:chExt cx="2685426" cy="2186671"/>
          </a:xfrm>
        </p:grpSpPr>
        <p:sp>
          <p:nvSpPr>
            <p:cNvPr id="213" name="TextBox 16">
              <a:extLst>
                <a:ext uri="{FF2B5EF4-FFF2-40B4-BE49-F238E27FC236}">
                  <a16:creationId xmlns:a16="http://schemas.microsoft.com/office/drawing/2014/main" id="{25283660-9193-7393-2C3E-D679BACA645F}"/>
                </a:ext>
              </a:extLst>
            </p:cNvPr>
            <p:cNvSpPr txBox="1"/>
            <p:nvPr/>
          </p:nvSpPr>
          <p:spPr>
            <a:xfrm>
              <a:off x="9353422" y="5459815"/>
              <a:ext cx="2571750" cy="53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344E41"/>
                  </a:solidFill>
                  <a:latin typeface="+mj-lt"/>
                  <a:cs typeface="Times New Roman" panose="02020603050405020304" pitchFamily="18" charset="0"/>
                  <a:sym typeface="TT Hoves Bold"/>
                </a:rPr>
                <a:t>Data Cleaning &amp; Standardization</a:t>
              </a:r>
              <a:endParaRPr lang="en-US" sz="2400" b="1">
                <a:solidFill>
                  <a:srgbClr val="344E41"/>
                </a:solidFill>
                <a:latin typeface="+mj-lt"/>
                <a:ea typeface="TT Hoves Bold"/>
                <a:cs typeface="Times New Roman" panose="02020603050405020304" pitchFamily="18" charset="0"/>
                <a:sym typeface="TT Hoves Bold"/>
              </a:endParaRPr>
            </a:p>
          </p:txBody>
        </p:sp>
        <p:sp>
          <p:nvSpPr>
            <p:cNvPr id="221" name="TextBox 24">
              <a:extLst>
                <a:ext uri="{FF2B5EF4-FFF2-40B4-BE49-F238E27FC236}">
                  <a16:creationId xmlns:a16="http://schemas.microsoft.com/office/drawing/2014/main" id="{4C0158AB-B5A7-6DCD-6F3C-FAA74904A504}"/>
                </a:ext>
              </a:extLst>
            </p:cNvPr>
            <p:cNvSpPr txBox="1"/>
            <p:nvPr/>
          </p:nvSpPr>
          <p:spPr>
            <a:xfrm>
              <a:off x="9257193" y="6154459"/>
              <a:ext cx="2685426" cy="14920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 sz="2000"/>
              </a:lvl1pPr>
            </a:lstStyle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Standardized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names, formats, units</a:t>
              </a:r>
            </a:p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Removed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aggregates and retained energy-related CO₂ sectors</a:t>
              </a: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6964E7D-4EFD-8637-3651-7F78339EF53C}"/>
              </a:ext>
            </a:extLst>
          </p:cNvPr>
          <p:cNvSpPr txBox="1"/>
          <p:nvPr/>
        </p:nvSpPr>
        <p:spPr>
          <a:xfrm>
            <a:off x="4373103" y="933450"/>
            <a:ext cx="954179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579"/>
              </a:lnSpc>
              <a:spcBef>
                <a:spcPct val="0"/>
              </a:spcBef>
            </a:pPr>
            <a:r>
              <a:rPr lang="en-US" sz="6000" b="1">
                <a:solidFill>
                  <a:srgbClr val="034411"/>
                </a:solidFill>
                <a:latin typeface="+mj-lt"/>
                <a:ea typeface="Le Jour Serif"/>
                <a:cs typeface="Times New Roman" panose="02020603050405020304" pitchFamily="18" charset="0"/>
                <a:sym typeface="Le Jour Serif"/>
              </a:rPr>
              <a:t>Data Processing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9547CA-1B4B-E518-D924-ACC4143B2677}"/>
              </a:ext>
            </a:extLst>
          </p:cNvPr>
          <p:cNvGrpSpPr/>
          <p:nvPr/>
        </p:nvGrpSpPr>
        <p:grpSpPr>
          <a:xfrm>
            <a:off x="5971309" y="6266263"/>
            <a:ext cx="3145395" cy="1915712"/>
            <a:chOff x="5971309" y="6263758"/>
            <a:chExt cx="3145395" cy="1537589"/>
          </a:xfrm>
        </p:grpSpPr>
        <p:sp>
          <p:nvSpPr>
            <p:cNvPr id="220" name="TextBox 23">
              <a:extLst>
                <a:ext uri="{FF2B5EF4-FFF2-40B4-BE49-F238E27FC236}">
                  <a16:creationId xmlns:a16="http://schemas.microsoft.com/office/drawing/2014/main" id="{A497BCD9-102C-2646-236D-7AACABB1F096}"/>
                </a:ext>
              </a:extLst>
            </p:cNvPr>
            <p:cNvSpPr txBox="1"/>
            <p:nvPr/>
          </p:nvSpPr>
          <p:spPr>
            <a:xfrm>
              <a:off x="6142865" y="6263758"/>
              <a:ext cx="2571750" cy="257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indent="0" algn="ctr">
                <a:lnSpc>
                  <a:spcPts val="2520"/>
                </a:lnSpc>
                <a:spcBef>
                  <a:spcPct val="0"/>
                </a:spcBef>
                <a:defRPr b="1">
                  <a:solidFill>
                    <a:srgbClr val="344E41"/>
                  </a:solidFill>
                  <a:latin typeface="TT Hoves Bold"/>
                </a:defRPr>
              </a:lvl1pPr>
            </a:lstStyle>
            <a:p>
              <a:r>
                <a:rPr lang="en-NZ" altLang="zh-CN" sz="2400">
                  <a:latin typeface="+mj-lt"/>
                  <a:cs typeface="Times New Roman" panose="02020603050405020304" pitchFamily="18" charset="0"/>
                </a:rPr>
                <a:t>Data Inspection</a:t>
              </a:r>
              <a:endParaRPr lang="en-US" sz="2400">
                <a:latin typeface="+mj-lt"/>
                <a:cs typeface="Times New Roman" panose="02020603050405020304" pitchFamily="18" charset="0"/>
                <a:sym typeface="TT Hoves Bold"/>
              </a:endParaRPr>
            </a:p>
          </p:txBody>
        </p:sp>
        <p:sp>
          <p:nvSpPr>
            <p:cNvPr id="223" name="TextBox 26">
              <a:extLst>
                <a:ext uri="{FF2B5EF4-FFF2-40B4-BE49-F238E27FC236}">
                  <a16:creationId xmlns:a16="http://schemas.microsoft.com/office/drawing/2014/main" id="{C0488E9C-374B-E7DD-3466-C469490C8FE9}"/>
                </a:ext>
              </a:extLst>
            </p:cNvPr>
            <p:cNvSpPr txBox="1"/>
            <p:nvPr/>
          </p:nvSpPr>
          <p:spPr>
            <a:xfrm>
              <a:off x="5971309" y="6651124"/>
              <a:ext cx="3145395" cy="11502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 sz="2000"/>
              </a:lvl1pPr>
            </a:lstStyle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Checked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completeness, missing records, and naming consistency</a:t>
              </a:r>
            </a:p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Ensured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aligned time ranges across datasets</a:t>
              </a: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5F48278-3C88-073C-8701-FC751DD9E246}"/>
              </a:ext>
            </a:extLst>
          </p:cNvPr>
          <p:cNvSpPr/>
          <p:nvPr/>
        </p:nvSpPr>
        <p:spPr>
          <a:xfrm>
            <a:off x="0" y="9835698"/>
            <a:ext cx="18288000" cy="451095"/>
          </a:xfrm>
          <a:custGeom>
            <a:avLst/>
            <a:gdLst/>
            <a:ahLst/>
            <a:cxnLst/>
            <a:rect l="l" t="t" r="r" b="b"/>
            <a:pathLst>
              <a:path w="24384000" h="601460">
                <a:moveTo>
                  <a:pt x="0" y="0"/>
                </a:moveTo>
                <a:lnTo>
                  <a:pt x="24384000" y="0"/>
                </a:lnTo>
                <a:lnTo>
                  <a:pt x="24384000" y="601460"/>
                </a:lnTo>
                <a:lnTo>
                  <a:pt x="0" y="601460"/>
                </a:lnTo>
                <a:close/>
              </a:path>
            </a:pathLst>
          </a:custGeom>
          <a:solidFill>
            <a:srgbClr val="344E41"/>
          </a:solidFill>
        </p:spPr>
        <p:txBody>
          <a:bodyPr/>
          <a:lstStyle/>
          <a:p>
            <a:endParaRPr 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17BE51A-2175-ED6B-1EA7-BC783A0FC1EE}"/>
              </a:ext>
            </a:extLst>
          </p:cNvPr>
          <p:cNvSpPr/>
          <p:nvPr/>
        </p:nvSpPr>
        <p:spPr>
          <a:xfrm>
            <a:off x="0" y="-190500"/>
            <a:ext cx="18288000" cy="677990"/>
          </a:xfrm>
          <a:custGeom>
            <a:avLst/>
            <a:gdLst/>
            <a:ahLst/>
            <a:cxnLst/>
            <a:rect l="l" t="t" r="r" b="b"/>
            <a:pathLst>
              <a:path w="24384000" h="903986">
                <a:moveTo>
                  <a:pt x="0" y="0"/>
                </a:moveTo>
                <a:lnTo>
                  <a:pt x="24384000" y="0"/>
                </a:lnTo>
                <a:lnTo>
                  <a:pt x="24384000" y="903986"/>
                </a:lnTo>
                <a:lnTo>
                  <a:pt x="0" y="903986"/>
                </a:lnTo>
                <a:close/>
              </a:path>
            </a:pathLst>
          </a:custGeom>
          <a:solidFill>
            <a:srgbClr val="344E41"/>
          </a:solidFill>
        </p:spPr>
        <p:txBody>
          <a:bodyPr/>
          <a:lstStyle/>
          <a:p>
            <a:endParaRPr lang="en-US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915F20-2D22-E505-7A65-EC8657DFA92D}"/>
              </a:ext>
            </a:extLst>
          </p:cNvPr>
          <p:cNvGrpSpPr/>
          <p:nvPr/>
        </p:nvGrpSpPr>
        <p:grpSpPr>
          <a:xfrm>
            <a:off x="2751287" y="6963533"/>
            <a:ext cx="2613556" cy="1942838"/>
            <a:chOff x="2611587" y="6948477"/>
            <a:chExt cx="2613556" cy="1582415"/>
          </a:xfrm>
        </p:grpSpPr>
        <p:sp>
          <p:nvSpPr>
            <p:cNvPr id="222" name="TextBox 25">
              <a:extLst>
                <a:ext uri="{FF2B5EF4-FFF2-40B4-BE49-F238E27FC236}">
                  <a16:creationId xmlns:a16="http://schemas.microsoft.com/office/drawing/2014/main" id="{AB107CB4-EAB8-4E7C-DEBA-BF90B270147D}"/>
                </a:ext>
              </a:extLst>
            </p:cNvPr>
            <p:cNvSpPr txBox="1"/>
            <p:nvPr/>
          </p:nvSpPr>
          <p:spPr>
            <a:xfrm>
              <a:off x="2611587" y="6948477"/>
              <a:ext cx="2571750" cy="26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indent="0" algn="ctr">
                <a:lnSpc>
                  <a:spcPts val="2520"/>
                </a:lnSpc>
                <a:spcBef>
                  <a:spcPct val="0"/>
                </a:spcBef>
                <a:defRPr b="1">
                  <a:solidFill>
                    <a:srgbClr val="344E41"/>
                  </a:solidFill>
                  <a:latin typeface="TT Hoves Bold"/>
                </a:defRPr>
              </a:lvl1pPr>
            </a:lstStyle>
            <a:p>
              <a:r>
                <a:rPr lang="en-NZ" altLang="zh-CN" sz="2400">
                  <a:latin typeface="+mj-lt"/>
                  <a:cs typeface="Times New Roman" panose="02020603050405020304" pitchFamily="18" charset="0"/>
                </a:rPr>
                <a:t>Data Collection</a:t>
              </a:r>
              <a:endParaRPr lang="en-US" sz="2400">
                <a:latin typeface="+mj-lt"/>
                <a:cs typeface="Times New Roman" panose="02020603050405020304" pitchFamily="18" charset="0"/>
                <a:sym typeface="TT Hoves Bold"/>
              </a:endParaRP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77DC86D6-9E44-C654-7D64-C7B313C6CFC8}"/>
                </a:ext>
              </a:extLst>
            </p:cNvPr>
            <p:cNvSpPr txBox="1"/>
            <p:nvPr/>
          </p:nvSpPr>
          <p:spPr>
            <a:xfrm>
              <a:off x="2680526" y="7363664"/>
              <a:ext cx="2544617" cy="1167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 sz="2000"/>
              </a:lvl1pPr>
            </a:lstStyle>
            <a:p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CO₂ Electricity Mix , GDP &amp; Population</a:t>
              </a:r>
            </a:p>
            <a:p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Coverage: </a:t>
              </a:r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76 countries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, </a:t>
              </a:r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2000–2024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12E95B1-DEE0-EAB2-3587-0EB2FBA22F58}"/>
              </a:ext>
            </a:extLst>
          </p:cNvPr>
          <p:cNvGrpSpPr/>
          <p:nvPr/>
        </p:nvGrpSpPr>
        <p:grpSpPr>
          <a:xfrm>
            <a:off x="-56244" y="5391036"/>
            <a:ext cx="4804466" cy="1456794"/>
            <a:chOff x="-56244" y="5391036"/>
            <a:chExt cx="4804466" cy="14567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BF89A17-9083-0C1E-A4D8-17BE54CA3E11}"/>
                </a:ext>
              </a:extLst>
            </p:cNvPr>
            <p:cNvGrpSpPr/>
            <p:nvPr/>
          </p:nvGrpSpPr>
          <p:grpSpPr>
            <a:xfrm>
              <a:off x="-56244" y="5479830"/>
              <a:ext cx="4804466" cy="1368000"/>
              <a:chOff x="0" y="5465316"/>
              <a:chExt cx="4804466" cy="1368000"/>
            </a:xfrm>
          </p:grpSpPr>
          <p:sp>
            <p:nvSpPr>
              <p:cNvPr id="32" name="TextBox 9">
                <a:extLst>
                  <a:ext uri="{FF2B5EF4-FFF2-40B4-BE49-F238E27FC236}">
                    <a16:creationId xmlns:a16="http://schemas.microsoft.com/office/drawing/2014/main" id="{AE6F6BFC-0AB6-CF62-ADB5-686849E08E6F}"/>
                  </a:ext>
                </a:extLst>
              </p:cNvPr>
              <p:cNvSpPr txBox="1"/>
              <p:nvPr/>
            </p:nvSpPr>
            <p:spPr>
              <a:xfrm>
                <a:off x="0" y="5737424"/>
                <a:ext cx="1683866" cy="478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lt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1EBC70B-FD37-9FA3-8AB4-5EA81CB37882}"/>
                  </a:ext>
                </a:extLst>
              </p:cNvPr>
              <p:cNvGrpSpPr/>
              <p:nvPr/>
            </p:nvGrpSpPr>
            <p:grpSpPr>
              <a:xfrm>
                <a:off x="56244" y="5465316"/>
                <a:ext cx="4748222" cy="1368000"/>
                <a:chOff x="-71342" y="6040333"/>
                <a:chExt cx="4748222" cy="1368000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E0BC041-0799-362A-96FC-5DEC0EC77569}"/>
                    </a:ext>
                  </a:extLst>
                </p:cNvPr>
                <p:cNvGrpSpPr/>
                <p:nvPr/>
              </p:nvGrpSpPr>
              <p:grpSpPr>
                <a:xfrm>
                  <a:off x="-71342" y="6040333"/>
                  <a:ext cx="4748222" cy="1368000"/>
                  <a:chOff x="144558" y="3589233"/>
                  <a:chExt cx="4748222" cy="1368000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887C733-72A1-6791-FA7E-FC6B9D9EDA13}"/>
                      </a:ext>
                    </a:extLst>
                  </p:cNvPr>
                  <p:cNvGrpSpPr/>
                  <p:nvPr/>
                </p:nvGrpSpPr>
                <p:grpSpPr>
                  <a:xfrm>
                    <a:off x="3524780" y="3589233"/>
                    <a:ext cx="1368000" cy="1368000"/>
                    <a:chOff x="3524780" y="3589233"/>
                    <a:chExt cx="1368000" cy="1368000"/>
                  </a:xfrm>
                </p:grpSpPr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09FA2648-D01C-66AE-9411-BDFF11BAF6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4780" y="3589233"/>
                      <a:ext cx="1368000" cy="1368000"/>
                    </a:xfrm>
                    <a:prstGeom prst="ellipse">
                      <a:avLst/>
                    </a:prstGeom>
                    <a:solidFill>
                      <a:srgbClr val="0F3D1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09BF22D-9E64-C268-A534-7B28E460D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7514" y="3659415"/>
                      <a:ext cx="1189424" cy="1190160"/>
                    </a:xfrm>
                    <a:prstGeom prst="ellipse">
                      <a:avLst/>
                    </a:prstGeom>
                    <a:solidFill>
                      <a:srgbClr val="0F3D1E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44989064-B00C-C809-B726-60BF923B4AED}"/>
                      </a:ext>
                    </a:extLst>
                  </p:cNvPr>
                  <p:cNvSpPr/>
                  <p:nvPr/>
                </p:nvSpPr>
                <p:spPr>
                  <a:xfrm>
                    <a:off x="144558" y="4025900"/>
                    <a:ext cx="3449542" cy="317500"/>
                  </a:xfrm>
                  <a:prstGeom prst="rect">
                    <a:avLst/>
                  </a:prstGeom>
                  <a:solidFill>
                    <a:srgbClr val="0F3D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pic>
              <p:nvPicPr>
                <p:cNvPr id="3" name="Graphic 2" descr="Database with solid fill">
                  <a:extLst>
                    <a:ext uri="{FF2B5EF4-FFF2-40B4-BE49-F238E27FC236}">
                      <a16:creationId xmlns:a16="http://schemas.microsoft.com/office/drawing/2014/main" id="{74AF459D-EE47-6EBA-8364-2EE9C17704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6348" y="6400801"/>
                  <a:ext cx="681682" cy="681682"/>
                </a:xfrm>
                <a:prstGeom prst="rect">
                  <a:avLst/>
                </a:prstGeom>
              </p:spPr>
            </p:pic>
          </p:grpSp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84BE4C2-72EC-116A-7BAD-DCA3DD79C571}"/>
                </a:ext>
              </a:extLst>
            </p:cNvPr>
            <p:cNvSpPr txBox="1"/>
            <p:nvPr/>
          </p:nvSpPr>
          <p:spPr>
            <a:xfrm>
              <a:off x="206179" y="5391036"/>
              <a:ext cx="1729617" cy="4568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344E41"/>
                  </a:solidFill>
                  <a:latin typeface="+mj-lt"/>
                  <a:ea typeface="TT Hoves Bold"/>
                  <a:cs typeface="Times New Roman" panose="02020603050405020304" pitchFamily="18" charset="0"/>
                  <a:sym typeface="TT Hoves Bold"/>
                </a:rPr>
                <a:t>Step 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427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6452360" y="677046"/>
            <a:ext cx="5526156" cy="917304"/>
            <a:chOff x="0" y="-38100"/>
            <a:chExt cx="841939" cy="241594"/>
          </a:xfrm>
        </p:grpSpPr>
        <p:sp>
          <p:nvSpPr>
            <p:cNvPr id="16" name="Freeform 16"/>
            <p:cNvSpPr/>
            <p:nvPr/>
          </p:nvSpPr>
          <p:spPr>
            <a:xfrm>
              <a:off x="0" y="-21894"/>
              <a:ext cx="841939" cy="203494"/>
            </a:xfrm>
            <a:custGeom>
              <a:avLst/>
              <a:gdLst/>
              <a:ahLst/>
              <a:cxnLst/>
              <a:rect l="l" t="t" r="r" b="b"/>
              <a:pathLst>
                <a:path w="841939" h="203494">
                  <a:moveTo>
                    <a:pt x="0" y="0"/>
                  </a:moveTo>
                  <a:lnTo>
                    <a:pt x="841939" y="0"/>
                  </a:lnTo>
                  <a:lnTo>
                    <a:pt x="841939" y="203494"/>
                  </a:lnTo>
                  <a:lnTo>
                    <a:pt x="0" y="203494"/>
                  </a:lnTo>
                  <a:close/>
                </a:path>
              </a:pathLst>
            </a:custGeom>
            <a:solidFill>
              <a:srgbClr val="38DF5C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41939" cy="241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5842974" y="8825948"/>
            <a:ext cx="1953742" cy="1461052"/>
          </a:xfrm>
          <a:custGeom>
            <a:avLst/>
            <a:gdLst/>
            <a:ahLst/>
            <a:cxnLst/>
            <a:rect l="l" t="t" r="r" b="b"/>
            <a:pathLst>
              <a:path w="4941685" h="2596631">
                <a:moveTo>
                  <a:pt x="0" y="0"/>
                </a:moveTo>
                <a:lnTo>
                  <a:pt x="4941686" y="0"/>
                </a:lnTo>
                <a:lnTo>
                  <a:pt x="4941686" y="2596631"/>
                </a:lnTo>
                <a:lnTo>
                  <a:pt x="0" y="2596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88191" y="641220"/>
            <a:ext cx="4854493" cy="742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579"/>
              </a:lnSpc>
              <a:spcBef>
                <a:spcPct val="0"/>
              </a:spcBef>
            </a:pPr>
            <a:r>
              <a:rPr lang="en-US" altLang="zh-CN" sz="3600" b="1">
                <a:solidFill>
                  <a:srgbClr val="034411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Final Dataset Summary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14669" y="3551451"/>
            <a:ext cx="348222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Currency adjusted to constant USD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70270" y="3857064"/>
            <a:ext cx="4330060" cy="68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Measures renewable vs fossil share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Estimated values for some regions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21376F-3368-3C46-34B6-608D3F50B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3395"/>
              </p:ext>
            </p:extLst>
          </p:nvPr>
        </p:nvGraphicFramePr>
        <p:xfrm>
          <a:off x="1828799" y="1828800"/>
          <a:ext cx="15088704" cy="763325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4651514">
                  <a:extLst>
                    <a:ext uri="{9D8B030D-6E8A-4147-A177-3AD203B41FA5}">
                      <a16:colId xmlns:a16="http://schemas.microsoft.com/office/drawing/2014/main" val="2079603391"/>
                    </a:ext>
                  </a:extLst>
                </a:gridCol>
                <a:gridCol w="10437190">
                  <a:extLst>
                    <a:ext uri="{9D8B030D-6E8A-4147-A177-3AD203B41FA5}">
                      <a16:colId xmlns:a16="http://schemas.microsoft.com/office/drawing/2014/main" val="980694501"/>
                    </a:ext>
                  </a:extLst>
                </a:gridCol>
              </a:tblGrid>
              <a:tr h="7742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Z" sz="28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 marL="57687" marR="57687" marT="28843" marB="2884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Z" sz="28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</a:t>
                      </a:r>
                    </a:p>
                  </a:txBody>
                  <a:tcPr marL="57687" marR="57687" marT="28843" marB="2884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44604"/>
                  </a:ext>
                </a:extLst>
              </a:tr>
              <a:tr h="92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🌍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Country Groups</a:t>
                      </a:r>
                    </a:p>
                  </a:txBody>
                  <a:tcPr marL="57687" marR="57687" marT="28843" marB="2884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 countries </a:t>
                      </a: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grouped into </a:t>
                      </a: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CN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groups </a:t>
                      </a:r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Developed</a:t>
                      </a: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Developing</a:t>
                      </a: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Underdeveloped</a:t>
                      </a: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57687" marR="57687" marT="28843" marB="2884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1312216"/>
                  </a:ext>
                </a:extLst>
              </a:tr>
              <a:tr h="92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📅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Years Covered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data: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2000–2024</a:t>
                      </a: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Projected data: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2025–2050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2008803644"/>
                  </a:ext>
                </a:extLst>
              </a:tr>
              <a:tr h="774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📊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Observations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1900</a:t>
                      </a: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actual observations (2000–2024)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135723941"/>
                  </a:ext>
                </a:extLst>
              </a:tr>
              <a:tr h="774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🔮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Projected Observations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1,976</a:t>
                      </a: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projected observations (2025–2050)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3295551700"/>
                  </a:ext>
                </a:extLst>
              </a:tr>
              <a:tr h="774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⚡ Energy Variables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Electricity Mix (% Fossil, % Renewable, % Nuclear)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3820205279"/>
                  </a:ext>
                </a:extLst>
              </a:tr>
              <a:tr h="92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🧩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Variables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CO₂ Emission (Tonnes); GDP (B USD); Population; GDP per capita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1380629699"/>
                  </a:ext>
                </a:extLst>
              </a:tr>
              <a:tr h="774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🔗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Merge Keys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Combined using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Country + Year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232720475"/>
                  </a:ext>
                </a:extLst>
              </a:tr>
              <a:tr h="972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🗂️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Dataset Composition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Unified table containing energy mix, CO₂ emissions, economic indicators and population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251110900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EA8C2B0-A4B3-6C35-677F-C25443841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4896" y="2759193"/>
            <a:ext cx="457194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E26F5D4-BF01-D324-A362-F3B8693EAE37}"/>
              </a:ext>
            </a:extLst>
          </p:cNvPr>
          <p:cNvSpPr/>
          <p:nvPr/>
        </p:nvSpPr>
        <p:spPr>
          <a:xfrm>
            <a:off x="0" y="-190500"/>
            <a:ext cx="18288000" cy="677990"/>
          </a:xfrm>
          <a:custGeom>
            <a:avLst/>
            <a:gdLst/>
            <a:ahLst/>
            <a:cxnLst/>
            <a:rect l="l" t="t" r="r" b="b"/>
            <a:pathLst>
              <a:path w="24384000" h="903986">
                <a:moveTo>
                  <a:pt x="0" y="0"/>
                </a:moveTo>
                <a:lnTo>
                  <a:pt x="24384000" y="0"/>
                </a:lnTo>
                <a:lnTo>
                  <a:pt x="24384000" y="903986"/>
                </a:lnTo>
                <a:lnTo>
                  <a:pt x="0" y="903986"/>
                </a:lnTo>
                <a:close/>
              </a:path>
            </a:pathLst>
          </a:custGeom>
          <a:solidFill>
            <a:srgbClr val="344E41"/>
          </a:solidFill>
        </p:spPr>
        <p:txBody>
          <a:bodyPr/>
          <a:lstStyle/>
          <a:p>
            <a:endParaRPr lang="en-US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6000"/>
          </a:blip>
          <a:stretch>
            <a:fillRect l="-8132" r="-62907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E76B45-ECB4-C1F7-1453-038024AC2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F4AEE922-7C33-202F-6AB0-FEC4CDFE386E}"/>
              </a:ext>
            </a:extLst>
          </p:cNvPr>
          <p:cNvGrpSpPr/>
          <p:nvPr/>
        </p:nvGrpSpPr>
        <p:grpSpPr>
          <a:xfrm>
            <a:off x="0" y="9608800"/>
            <a:ext cx="18288000" cy="678000"/>
            <a:chOff x="0" y="0"/>
            <a:chExt cx="24384000" cy="904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994EEBF-519D-5B39-6C15-991769F28DC3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5F4F10B4-7EDB-2044-A3CB-C3797769AB0D}"/>
              </a:ext>
            </a:extLst>
          </p:cNvPr>
          <p:cNvSpPr txBox="1"/>
          <p:nvPr/>
        </p:nvSpPr>
        <p:spPr>
          <a:xfrm>
            <a:off x="4038600" y="3771900"/>
            <a:ext cx="1067332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25362E"/>
                </a:solidFill>
                <a:latin typeface="Times New Roman" panose="02020603050405020304" pitchFamily="18" charset="0"/>
                <a:ea typeface="Frank Ruhl Libre"/>
                <a:cs typeface="Times New Roman" panose="02020603050405020304" pitchFamily="18" charset="0"/>
                <a:sym typeface="Frank Ruhl Libre"/>
              </a:rPr>
              <a:t>What we found?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CD0C803B-F234-F6A7-48D0-BADC615B7CDE}"/>
              </a:ext>
            </a:extLst>
          </p:cNvPr>
          <p:cNvGrpSpPr/>
          <p:nvPr/>
        </p:nvGrpSpPr>
        <p:grpSpPr>
          <a:xfrm>
            <a:off x="0" y="-190500"/>
            <a:ext cx="18288000" cy="678000"/>
            <a:chOff x="0" y="0"/>
            <a:chExt cx="24384000" cy="9040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6AFFD145-A892-206E-D170-0EAC3679698A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1535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AA79-86AB-60BB-2121-B52145C3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66B2E3-AF5B-F0FC-9708-9326BAAABBF9}"/>
              </a:ext>
            </a:extLst>
          </p:cNvPr>
          <p:cNvSpPr/>
          <p:nvPr/>
        </p:nvSpPr>
        <p:spPr>
          <a:xfrm>
            <a:off x="-1219200" y="-190500"/>
            <a:ext cx="21031200" cy="11963400"/>
          </a:xfrm>
          <a:custGeom>
            <a:avLst/>
            <a:gdLst/>
            <a:ahLst/>
            <a:cxnLst/>
            <a:rect l="l" t="t" r="r" b="b"/>
            <a:pathLst>
              <a:path w="16764000" h="9525000">
                <a:moveTo>
                  <a:pt x="15087208" y="2472693"/>
                </a:moveTo>
                <a:cubicBezTo>
                  <a:pt x="14776517" y="2472693"/>
                  <a:pt x="14523254" y="2544995"/>
                  <a:pt x="14327420" y="2689598"/>
                </a:cubicBezTo>
                <a:cubicBezTo>
                  <a:pt x="14131585" y="2834202"/>
                  <a:pt x="14013010" y="2993266"/>
                  <a:pt x="13971695" y="3166790"/>
                </a:cubicBezTo>
                <a:cubicBezTo>
                  <a:pt x="13930380" y="3340315"/>
                  <a:pt x="13909722" y="3618780"/>
                  <a:pt x="13909722" y="4002185"/>
                </a:cubicBezTo>
                <a:lnTo>
                  <a:pt x="13909722" y="5194545"/>
                </a:lnTo>
                <a:cubicBezTo>
                  <a:pt x="13909722" y="5470532"/>
                  <a:pt x="13919644" y="5677521"/>
                  <a:pt x="13939489" y="5815514"/>
                </a:cubicBezTo>
                <a:cubicBezTo>
                  <a:pt x="13959333" y="5953508"/>
                  <a:pt x="14008950" y="6085304"/>
                  <a:pt x="14088340" y="6210902"/>
                </a:cubicBezTo>
                <a:cubicBezTo>
                  <a:pt x="14167730" y="6336501"/>
                  <a:pt x="14283910" y="6441855"/>
                  <a:pt x="14436880" y="6526964"/>
                </a:cubicBezTo>
                <a:cubicBezTo>
                  <a:pt x="14589850" y="6612074"/>
                  <a:pt x="14754000" y="6654628"/>
                  <a:pt x="14929332" y="6654628"/>
                </a:cubicBezTo>
                <a:cubicBezTo>
                  <a:pt x="15076518" y="6654628"/>
                  <a:pt x="15204273" y="6623642"/>
                  <a:pt x="15312596" y="6561669"/>
                </a:cubicBezTo>
                <a:cubicBezTo>
                  <a:pt x="15420920" y="6499696"/>
                  <a:pt x="15510639" y="6406737"/>
                  <a:pt x="15581753" y="6282791"/>
                </a:cubicBezTo>
                <a:lnTo>
                  <a:pt x="15678276" y="6570345"/>
                </a:lnTo>
                <a:lnTo>
                  <a:pt x="16334104" y="6570345"/>
                </a:lnTo>
                <a:lnTo>
                  <a:pt x="16334104" y="4416165"/>
                </a:lnTo>
                <a:lnTo>
                  <a:pt x="15111998" y="4416165"/>
                </a:lnTo>
                <a:lnTo>
                  <a:pt x="15111998" y="5025979"/>
                </a:lnTo>
                <a:lnTo>
                  <a:pt x="15322706" y="5025979"/>
                </a:lnTo>
                <a:lnTo>
                  <a:pt x="15322706" y="5501931"/>
                </a:lnTo>
                <a:cubicBezTo>
                  <a:pt x="15322706" y="5688677"/>
                  <a:pt x="15309072" y="5814275"/>
                  <a:pt x="15281804" y="5878727"/>
                </a:cubicBezTo>
                <a:cubicBezTo>
                  <a:pt x="15254536" y="5943179"/>
                  <a:pt x="15202891" y="5975405"/>
                  <a:pt x="15126871" y="5975405"/>
                </a:cubicBezTo>
                <a:cubicBezTo>
                  <a:pt x="15057461" y="5975405"/>
                  <a:pt x="15011188" y="5946897"/>
                  <a:pt x="14988052" y="5889882"/>
                </a:cubicBezTo>
                <a:cubicBezTo>
                  <a:pt x="14964915" y="5832867"/>
                  <a:pt x="14953347" y="5714292"/>
                  <a:pt x="14953347" y="5534157"/>
                </a:cubicBezTo>
                <a:lnTo>
                  <a:pt x="14953347" y="3608038"/>
                </a:lnTo>
                <a:cubicBezTo>
                  <a:pt x="14953347" y="3403114"/>
                  <a:pt x="14964915" y="3275863"/>
                  <a:pt x="14988052" y="3226284"/>
                </a:cubicBezTo>
                <a:cubicBezTo>
                  <a:pt x="15011188" y="3176706"/>
                  <a:pt x="15054982" y="3151917"/>
                  <a:pt x="15119434" y="3151917"/>
                </a:cubicBezTo>
                <a:cubicBezTo>
                  <a:pt x="15193802" y="3151917"/>
                  <a:pt x="15240901" y="3180837"/>
                  <a:pt x="15260733" y="3238679"/>
                </a:cubicBezTo>
                <a:cubicBezTo>
                  <a:pt x="15280564" y="3296520"/>
                  <a:pt x="15290480" y="3440298"/>
                  <a:pt x="15290480" y="3670011"/>
                </a:cubicBezTo>
                <a:lnTo>
                  <a:pt x="15290480" y="4034411"/>
                </a:lnTo>
                <a:lnTo>
                  <a:pt x="16334104" y="4034411"/>
                </a:lnTo>
                <a:lnTo>
                  <a:pt x="16334104" y="3860887"/>
                </a:lnTo>
                <a:cubicBezTo>
                  <a:pt x="16334104" y="3532018"/>
                  <a:pt x="16303532" y="3281234"/>
                  <a:pt x="16242384" y="3108536"/>
                </a:cubicBezTo>
                <a:cubicBezTo>
                  <a:pt x="16181238" y="2935838"/>
                  <a:pt x="16049856" y="2786689"/>
                  <a:pt x="15848236" y="2661091"/>
                </a:cubicBezTo>
                <a:cubicBezTo>
                  <a:pt x="15646618" y="2535492"/>
                  <a:pt x="15392942" y="2472693"/>
                  <a:pt x="15087208" y="2472693"/>
                </a:cubicBezTo>
                <a:close/>
                <a:moveTo>
                  <a:pt x="1587532" y="0"/>
                </a:moveTo>
                <a:lnTo>
                  <a:pt x="15176468" y="0"/>
                </a:lnTo>
                <a:cubicBezTo>
                  <a:pt x="16053238" y="0"/>
                  <a:pt x="16764000" y="710762"/>
                  <a:pt x="16764000" y="1587532"/>
                </a:cubicBezTo>
                <a:lnTo>
                  <a:pt x="16764000" y="7937468"/>
                </a:lnTo>
                <a:cubicBezTo>
                  <a:pt x="16764000" y="8814238"/>
                  <a:pt x="16053238" y="9525000"/>
                  <a:pt x="15176468" y="9525000"/>
                </a:cubicBezTo>
                <a:lnTo>
                  <a:pt x="1587532" y="9525000"/>
                </a:lnTo>
                <a:cubicBezTo>
                  <a:pt x="710762" y="9525000"/>
                  <a:pt x="0" y="8814238"/>
                  <a:pt x="0" y="7937468"/>
                </a:cubicBezTo>
                <a:lnTo>
                  <a:pt x="0" y="1587532"/>
                </a:lnTo>
                <a:cubicBezTo>
                  <a:pt x="0" y="710762"/>
                  <a:pt x="710762" y="0"/>
                  <a:pt x="158753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NZ"/>
              <a:t> 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E1B21E5B-B9ED-4941-FE02-0AF034F5D16F}"/>
              </a:ext>
            </a:extLst>
          </p:cNvPr>
          <p:cNvSpPr txBox="1"/>
          <p:nvPr/>
        </p:nvSpPr>
        <p:spPr>
          <a:xfrm>
            <a:off x="516293" y="343282"/>
            <a:ext cx="1741714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rPr>
              <a:t>Q1 . Which countries generate the highest CO₂ emissions in 2024, and how do these results differ when comparing emissions per capita?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23FB2-8C62-FDBB-9206-5B8E3B29D655}"/>
              </a:ext>
            </a:extLst>
          </p:cNvPr>
          <p:cNvSpPr txBox="1"/>
          <p:nvPr/>
        </p:nvSpPr>
        <p:spPr>
          <a:xfrm>
            <a:off x="1891801" y="2122435"/>
            <a:ext cx="643510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  <a:buNone/>
            </a:pPr>
            <a:r>
              <a:rPr lang="en-US" altLang="zh-CN" sz="2000" b="1"/>
              <a:t>Top 20 CO2 Emitting Countries in 2024</a:t>
            </a:r>
          </a:p>
          <a:p>
            <a:pPr algn="ctr">
              <a:lnSpc>
                <a:spcPts val="1425"/>
              </a:lnSpc>
              <a:buNone/>
            </a:pPr>
            <a:endParaRPr lang="en-US" altLang="zh-CN" sz="2000" b="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718ECB-4AC5-4C68-B2E1-9D3D33631C3C}"/>
              </a:ext>
            </a:extLst>
          </p:cNvPr>
          <p:cNvGrpSpPr/>
          <p:nvPr/>
        </p:nvGrpSpPr>
        <p:grpSpPr>
          <a:xfrm>
            <a:off x="9296400" y="3874583"/>
            <a:ext cx="8127042" cy="3429719"/>
            <a:chOff x="516293" y="6508711"/>
            <a:chExt cx="3841274" cy="18597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B058F1-76A8-6AB9-BEB1-CF232CBFF57E}"/>
                </a:ext>
              </a:extLst>
            </p:cNvPr>
            <p:cNvSpPr/>
            <p:nvPr/>
          </p:nvSpPr>
          <p:spPr>
            <a:xfrm>
              <a:off x="516293" y="6508711"/>
              <a:ext cx="3841274" cy="1859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solidFill>
                  <a:srgbClr val="F6F9F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B3E2E6-2310-33A5-DB89-3F0E67E6B671}"/>
                </a:ext>
              </a:extLst>
            </p:cNvPr>
            <p:cNvSpPr txBox="1"/>
            <p:nvPr/>
          </p:nvSpPr>
          <p:spPr>
            <a:xfrm>
              <a:off x="516293" y="6618279"/>
              <a:ext cx="3799460" cy="1749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NZ" sz="2400" b="1"/>
                <a:t>🏭</a:t>
              </a:r>
              <a:r>
                <a:rPr lang="zh-CN" altLang="en-US" sz="2400" b="1"/>
                <a:t>  </a:t>
              </a:r>
              <a:r>
                <a:rPr lang="en-NZ" sz="2400" b="1"/>
                <a:t>Main</a:t>
              </a:r>
              <a:r>
                <a:rPr lang="zh-CN" altLang="en-US" sz="2400" b="1"/>
                <a:t> </a:t>
              </a:r>
              <a:r>
                <a:rPr lang="en-US" altLang="zh-CN" sz="2400" b="1"/>
                <a:t>points</a:t>
              </a:r>
              <a:r>
                <a:rPr lang="zh-CN" altLang="en-US" sz="2400" b="1"/>
                <a:t>：</a:t>
              </a:r>
              <a:endParaRPr lang="en-NZ" sz="2400" b="1"/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NZ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China </a:t>
              </a:r>
              <a:r>
                <a:rPr lang="en-NZ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emits far more than any other country (3.3M </a:t>
              </a:r>
              <a:r>
                <a:rPr lang="en-NZ" sz="2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tCO₂e</a:t>
              </a:r>
              <a:r>
                <a:rPr lang="en-NZ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NZ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US follows with around 1.6M </a:t>
              </a:r>
              <a:r>
                <a:rPr lang="en-NZ" sz="2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tCO₂e</a:t>
              </a:r>
              <a:r>
                <a:rPr lang="en-NZ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NZ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>
                  <a:solidFill>
                    <a:srgbClr val="1B5E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  </a:t>
              </a:r>
              <a:r>
                <a:rPr lang="en-NZ" sz="2400" b="1">
                  <a:solidFill>
                    <a:srgbClr val="1B5E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 economies dominate total emissions.</a:t>
              </a:r>
            </a:p>
            <a:p>
              <a:pPr>
                <a:lnSpc>
                  <a:spcPct val="150000"/>
                </a:lnSpc>
              </a:pPr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95FF34-A56C-ECCC-008F-C19F25B0FE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80"/>
          <a:stretch>
            <a:fillRect/>
          </a:stretch>
        </p:blipFill>
        <p:spPr>
          <a:xfrm>
            <a:off x="1337455" y="2587306"/>
            <a:ext cx="7543800" cy="71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prism isContent="1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679EC-6261-AB76-0876-65018354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62">
            <a:extLst>
              <a:ext uri="{FF2B5EF4-FFF2-40B4-BE49-F238E27FC236}">
                <a16:creationId xmlns:a16="http://schemas.microsoft.com/office/drawing/2014/main" id="{8F17EC80-B50B-757C-222D-A21A5FC9A8E2}"/>
              </a:ext>
            </a:extLst>
          </p:cNvPr>
          <p:cNvSpPr/>
          <p:nvPr/>
        </p:nvSpPr>
        <p:spPr>
          <a:xfrm>
            <a:off x="8983684" y="6468533"/>
            <a:ext cx="8245484" cy="3256390"/>
          </a:xfrm>
          <a:prstGeom prst="roundRect">
            <a:avLst/>
          </a:prstGeom>
          <a:solidFill>
            <a:srgbClr val="F6F9F3">
              <a:alpha val="89724"/>
            </a:srgbClr>
          </a:solidFill>
          <a:ln>
            <a:solidFill>
              <a:srgbClr val="F6F9F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8A8ED53-C0B5-2E0F-7918-8BCDD2C2DBC4}"/>
              </a:ext>
            </a:extLst>
          </p:cNvPr>
          <p:cNvSpPr/>
          <p:nvPr/>
        </p:nvSpPr>
        <p:spPr>
          <a:xfrm>
            <a:off x="-1002979" y="-57977"/>
            <a:ext cx="21031200" cy="11963400"/>
          </a:xfrm>
          <a:custGeom>
            <a:avLst/>
            <a:gdLst/>
            <a:ahLst/>
            <a:cxnLst/>
            <a:rect l="l" t="t" r="r" b="b"/>
            <a:pathLst>
              <a:path w="16764000" h="9525000">
                <a:moveTo>
                  <a:pt x="15087208" y="2472693"/>
                </a:moveTo>
                <a:cubicBezTo>
                  <a:pt x="14776517" y="2472693"/>
                  <a:pt x="14523254" y="2544995"/>
                  <a:pt x="14327420" y="2689598"/>
                </a:cubicBezTo>
                <a:cubicBezTo>
                  <a:pt x="14131585" y="2834202"/>
                  <a:pt x="14013010" y="2993266"/>
                  <a:pt x="13971695" y="3166790"/>
                </a:cubicBezTo>
                <a:cubicBezTo>
                  <a:pt x="13930380" y="3340315"/>
                  <a:pt x="13909722" y="3618780"/>
                  <a:pt x="13909722" y="4002185"/>
                </a:cubicBezTo>
                <a:lnTo>
                  <a:pt x="13909722" y="5194545"/>
                </a:lnTo>
                <a:cubicBezTo>
                  <a:pt x="13909722" y="5470532"/>
                  <a:pt x="13919644" y="5677521"/>
                  <a:pt x="13939489" y="5815514"/>
                </a:cubicBezTo>
                <a:cubicBezTo>
                  <a:pt x="13959333" y="5953508"/>
                  <a:pt x="14008950" y="6085304"/>
                  <a:pt x="14088340" y="6210902"/>
                </a:cubicBezTo>
                <a:cubicBezTo>
                  <a:pt x="14167730" y="6336501"/>
                  <a:pt x="14283910" y="6441855"/>
                  <a:pt x="14436880" y="6526964"/>
                </a:cubicBezTo>
                <a:cubicBezTo>
                  <a:pt x="14589850" y="6612074"/>
                  <a:pt x="14754000" y="6654628"/>
                  <a:pt x="14929332" y="6654628"/>
                </a:cubicBezTo>
                <a:cubicBezTo>
                  <a:pt x="15076518" y="6654628"/>
                  <a:pt x="15204273" y="6623642"/>
                  <a:pt x="15312596" y="6561669"/>
                </a:cubicBezTo>
                <a:cubicBezTo>
                  <a:pt x="15420920" y="6499696"/>
                  <a:pt x="15510639" y="6406737"/>
                  <a:pt x="15581753" y="6282791"/>
                </a:cubicBezTo>
                <a:lnTo>
                  <a:pt x="15678276" y="6570345"/>
                </a:lnTo>
                <a:lnTo>
                  <a:pt x="16334104" y="6570345"/>
                </a:lnTo>
                <a:lnTo>
                  <a:pt x="16334104" y="4416165"/>
                </a:lnTo>
                <a:lnTo>
                  <a:pt x="15111998" y="4416165"/>
                </a:lnTo>
                <a:lnTo>
                  <a:pt x="15111998" y="5025979"/>
                </a:lnTo>
                <a:lnTo>
                  <a:pt x="15322706" y="5025979"/>
                </a:lnTo>
                <a:lnTo>
                  <a:pt x="15322706" y="5501931"/>
                </a:lnTo>
                <a:cubicBezTo>
                  <a:pt x="15322706" y="5688677"/>
                  <a:pt x="15309072" y="5814275"/>
                  <a:pt x="15281804" y="5878727"/>
                </a:cubicBezTo>
                <a:cubicBezTo>
                  <a:pt x="15254536" y="5943179"/>
                  <a:pt x="15202891" y="5975405"/>
                  <a:pt x="15126871" y="5975405"/>
                </a:cubicBezTo>
                <a:cubicBezTo>
                  <a:pt x="15057461" y="5975405"/>
                  <a:pt x="15011188" y="5946897"/>
                  <a:pt x="14988052" y="5889882"/>
                </a:cubicBezTo>
                <a:cubicBezTo>
                  <a:pt x="14964915" y="5832867"/>
                  <a:pt x="14953347" y="5714292"/>
                  <a:pt x="14953347" y="5534157"/>
                </a:cubicBezTo>
                <a:lnTo>
                  <a:pt x="14953347" y="3608038"/>
                </a:lnTo>
                <a:cubicBezTo>
                  <a:pt x="14953347" y="3403114"/>
                  <a:pt x="14964915" y="3275863"/>
                  <a:pt x="14988052" y="3226284"/>
                </a:cubicBezTo>
                <a:cubicBezTo>
                  <a:pt x="15011188" y="3176706"/>
                  <a:pt x="15054982" y="3151917"/>
                  <a:pt x="15119434" y="3151917"/>
                </a:cubicBezTo>
                <a:cubicBezTo>
                  <a:pt x="15193802" y="3151917"/>
                  <a:pt x="15240901" y="3180837"/>
                  <a:pt x="15260733" y="3238679"/>
                </a:cubicBezTo>
                <a:cubicBezTo>
                  <a:pt x="15280564" y="3296520"/>
                  <a:pt x="15290480" y="3440298"/>
                  <a:pt x="15290480" y="3670011"/>
                </a:cubicBezTo>
                <a:lnTo>
                  <a:pt x="15290480" y="4034411"/>
                </a:lnTo>
                <a:lnTo>
                  <a:pt x="16334104" y="4034411"/>
                </a:lnTo>
                <a:lnTo>
                  <a:pt x="16334104" y="3860887"/>
                </a:lnTo>
                <a:cubicBezTo>
                  <a:pt x="16334104" y="3532018"/>
                  <a:pt x="16303532" y="3281234"/>
                  <a:pt x="16242384" y="3108536"/>
                </a:cubicBezTo>
                <a:cubicBezTo>
                  <a:pt x="16181238" y="2935838"/>
                  <a:pt x="16049856" y="2786689"/>
                  <a:pt x="15848236" y="2661091"/>
                </a:cubicBezTo>
                <a:cubicBezTo>
                  <a:pt x="15646618" y="2535492"/>
                  <a:pt x="15392942" y="2472693"/>
                  <a:pt x="15087208" y="2472693"/>
                </a:cubicBezTo>
                <a:close/>
                <a:moveTo>
                  <a:pt x="1587532" y="0"/>
                </a:moveTo>
                <a:lnTo>
                  <a:pt x="15176468" y="0"/>
                </a:lnTo>
                <a:cubicBezTo>
                  <a:pt x="16053238" y="0"/>
                  <a:pt x="16764000" y="710762"/>
                  <a:pt x="16764000" y="1587532"/>
                </a:cubicBezTo>
                <a:lnTo>
                  <a:pt x="16764000" y="7937468"/>
                </a:lnTo>
                <a:cubicBezTo>
                  <a:pt x="16764000" y="8814238"/>
                  <a:pt x="16053238" y="9525000"/>
                  <a:pt x="15176468" y="9525000"/>
                </a:cubicBezTo>
                <a:lnTo>
                  <a:pt x="1587532" y="9525000"/>
                </a:lnTo>
                <a:cubicBezTo>
                  <a:pt x="710762" y="9525000"/>
                  <a:pt x="0" y="8814238"/>
                  <a:pt x="0" y="7937468"/>
                </a:cubicBezTo>
                <a:lnTo>
                  <a:pt x="0" y="1587532"/>
                </a:lnTo>
                <a:cubicBezTo>
                  <a:pt x="0" y="710762"/>
                  <a:pt x="710762" y="0"/>
                  <a:pt x="158753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NZ"/>
              <a:t> 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F985C7F7-2987-CF1A-2A58-22A9CA58F97B}"/>
              </a:ext>
            </a:extLst>
          </p:cNvPr>
          <p:cNvSpPr txBox="1"/>
          <p:nvPr/>
        </p:nvSpPr>
        <p:spPr>
          <a:xfrm>
            <a:off x="516293" y="343282"/>
            <a:ext cx="1741714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rPr>
              <a:t>Q1 . Which countries generate the highest CO₂ emissions in 2024, and how do these results differ when comparing emissions per capita?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190A1-C1BD-707B-4C35-83F2D724E684}"/>
              </a:ext>
            </a:extLst>
          </p:cNvPr>
          <p:cNvSpPr txBox="1"/>
          <p:nvPr/>
        </p:nvSpPr>
        <p:spPr>
          <a:xfrm>
            <a:off x="9512621" y="6787158"/>
            <a:ext cx="7212563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NZ" b="1" dirty="0"/>
              <a:t>Key</a:t>
            </a:r>
            <a:r>
              <a:rPr lang="zh-CN" altLang="en-US" b="1" dirty="0"/>
              <a:t> </a:t>
            </a:r>
            <a:r>
              <a:rPr lang="en-US" altLang="zh-CN" b="1" dirty="0"/>
              <a:t>insight:</a:t>
            </a:r>
          </a:p>
          <a:p>
            <a:pPr marL="0" indent="0">
              <a:buNone/>
            </a:pPr>
            <a:r>
              <a:rPr lang="en-NZ" dirty="0"/>
              <a:t>The biggest total emitters are large economies like China and the US, but the highest per-capita emitters are small, fossil-intensive countries.</a:t>
            </a:r>
            <a:endParaRPr lang="en-NZ" altLang="zh-C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FB1DFE-0F6E-5367-2C84-52743A04E019}"/>
              </a:ext>
            </a:extLst>
          </p:cNvPr>
          <p:cNvGrpSpPr/>
          <p:nvPr/>
        </p:nvGrpSpPr>
        <p:grpSpPr>
          <a:xfrm>
            <a:off x="9055381" y="2361477"/>
            <a:ext cx="8127042" cy="3973266"/>
            <a:chOff x="516293" y="6508712"/>
            <a:chExt cx="3841274" cy="215448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1B1A83-9E20-9D30-4316-D2D75EDC24B0}"/>
                </a:ext>
              </a:extLst>
            </p:cNvPr>
            <p:cNvSpPr/>
            <p:nvPr/>
          </p:nvSpPr>
          <p:spPr>
            <a:xfrm>
              <a:off x="516293" y="6508712"/>
              <a:ext cx="3841274" cy="1931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solidFill>
                  <a:srgbClr val="F6F9F3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953DC-8F4F-A928-D0AE-D393BDE60CDD}"/>
                </a:ext>
              </a:extLst>
            </p:cNvPr>
            <p:cNvSpPr txBox="1"/>
            <p:nvPr/>
          </p:nvSpPr>
          <p:spPr>
            <a:xfrm>
              <a:off x="516293" y="6547445"/>
              <a:ext cx="3799460" cy="21157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NZ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🏭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NZ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Main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points</a:t>
              </a:r>
              <a:r>
                <a:rPr lang="zh-CN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endParaRPr lang="en-NZ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NZ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Cuba leads by a huge margin (~15k </a:t>
              </a:r>
              <a:r>
                <a:rPr kumimoji="0" lang="en-NZ" sz="2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tCO₂e</a:t>
              </a:r>
              <a:r>
                <a:rPr kumimoji="0" lang="en-NZ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per person).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NZ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Australia, Kazakhstan, </a:t>
              </a:r>
              <a:r>
                <a:rPr lang="en-NZ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Russia</a:t>
              </a:r>
              <a:r>
                <a:rPr kumimoji="0" lang="en-NZ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also rank high.</a:t>
              </a: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NZ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R="0" lv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2400" b="1" dirty="0">
                  <a:solidFill>
                    <a:srgbClr val="1B5E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 </a:t>
              </a:r>
              <a:r>
                <a:rPr lang="en-NZ" sz="2400" b="1" dirty="0">
                  <a:solidFill>
                    <a:srgbClr val="1B5E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Small, industrial or fossil-heavy countries dominate per-capita emissions.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0A0E47-F954-081C-9B88-5F051451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24" t="20348" r="10781" b="12463"/>
          <a:stretch>
            <a:fillRect/>
          </a:stretch>
        </p:blipFill>
        <p:spPr>
          <a:xfrm>
            <a:off x="1025728" y="2999744"/>
            <a:ext cx="7009430" cy="6669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1BC30A-0A28-BE64-DED2-85562A5A264A}"/>
              </a:ext>
            </a:extLst>
          </p:cNvPr>
          <p:cNvSpPr txBox="1"/>
          <p:nvPr/>
        </p:nvSpPr>
        <p:spPr>
          <a:xfrm>
            <a:off x="1436155" y="2093808"/>
            <a:ext cx="6188577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CN" sz="2000" b="1" dirty="0">
                <a:effectLst/>
                <a:latin typeface="+mj-lt"/>
              </a:rPr>
              <a:t>Top 20 Countries by CO2 Emissions Per Capita in 2024</a:t>
            </a:r>
          </a:p>
          <a:p>
            <a:pPr algn="ctr">
              <a:lnSpc>
                <a:spcPct val="150000"/>
              </a:lnSpc>
              <a:buNone/>
            </a:pPr>
            <a:r>
              <a:rPr lang="en-US" altLang="zh-CN" sz="2000" b="1" dirty="0">
                <a:effectLst/>
                <a:latin typeface="+mj-lt"/>
              </a:rPr>
              <a:t>(</a:t>
            </a:r>
            <a:r>
              <a:rPr lang="en-US" altLang="zh-CN" sz="2000" b="1" dirty="0" err="1">
                <a:latin typeface="+mj-lt"/>
              </a:rPr>
              <a:t>T</a:t>
            </a:r>
            <a:r>
              <a:rPr lang="en-US" altLang="zh-CN" sz="2000" b="1" dirty="0" err="1">
                <a:effectLst/>
                <a:latin typeface="+mj-lt"/>
              </a:rPr>
              <a:t>onnes</a:t>
            </a:r>
            <a:r>
              <a:rPr lang="en-US" altLang="zh-CN" sz="2000" b="1" dirty="0">
                <a:effectLst/>
                <a:latin typeface="+mj-lt"/>
              </a:rPr>
              <a:t> per person)</a:t>
            </a:r>
          </a:p>
        </p:txBody>
      </p:sp>
    </p:spTree>
    <p:extLst>
      <p:ext uri="{BB962C8B-B14F-4D97-AF65-F5344CB8AC3E}">
        <p14:creationId xmlns:p14="http://schemas.microsoft.com/office/powerpoint/2010/main" val="196879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1518</Words>
  <Application>Microsoft Macintosh PowerPoint</Application>
  <PresentationFormat>Custom</PresentationFormat>
  <Paragraphs>316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Le Jour Serif</vt:lpstr>
      <vt:lpstr>Segoe UI Black</vt:lpstr>
      <vt:lpstr>Frank Ruhl Libre Bold</vt:lpstr>
      <vt:lpstr>Calibri</vt:lpstr>
      <vt:lpstr>Codec Pro Ultra-Bold</vt:lpstr>
      <vt:lpstr>Mukta Bold</vt:lpstr>
      <vt:lpstr>Mukta Regular</vt:lpstr>
      <vt:lpstr>Montserrat Semi-Bold</vt:lpstr>
      <vt:lpstr>Montserrat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Light Energy Implementation System Project Proposal by Slidesgo.pptx</dc:title>
  <cp:lastModifiedBy>Bharath Chandran Madhaiyan</cp:lastModifiedBy>
  <cp:revision>2</cp:revision>
  <dcterms:created xsi:type="dcterms:W3CDTF">2006-08-16T00:00:00Z</dcterms:created>
  <dcterms:modified xsi:type="dcterms:W3CDTF">2025-11-19T04:03:30Z</dcterms:modified>
  <dc:identifier>DAG3oOfxnPA</dc:identifier>
</cp:coreProperties>
</file>